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2"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62" r:id="rId20"/>
    <p:sldId id="361" r:id="rId21"/>
    <p:sldId id="363" r:id="rId22"/>
    <p:sldId id="364" r:id="rId23"/>
    <p:sldId id="365" r:id="rId24"/>
    <p:sldId id="366" r:id="rId25"/>
    <p:sldId id="367" r:id="rId26"/>
    <p:sldId id="370" r:id="rId27"/>
    <p:sldId id="371" r:id="rId28"/>
    <p:sldId id="372" r:id="rId29"/>
    <p:sldId id="373" r:id="rId30"/>
    <p:sldId id="374" r:id="rId31"/>
    <p:sldId id="375" r:id="rId32"/>
    <p:sldId id="385" r:id="rId33"/>
    <p:sldId id="377" r:id="rId34"/>
    <p:sldId id="378" r:id="rId35"/>
    <p:sldId id="379" r:id="rId36"/>
    <p:sldId id="380" r:id="rId37"/>
    <p:sldId id="265"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52E"/>
    <a:srgbClr val="B5B6B6"/>
    <a:srgbClr val="9E7D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2" autoAdjust="0"/>
    <p:restoredTop sz="95106" autoAdjust="0"/>
  </p:normalViewPr>
  <p:slideViewPr>
    <p:cSldViewPr snapToGrid="0">
      <p:cViewPr varScale="1">
        <p:scale>
          <a:sx n="86" d="100"/>
          <a:sy n="86" d="100"/>
        </p:scale>
        <p:origin x="590" y="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7" d="100"/>
          <a:sy n="77" d="100"/>
        </p:scale>
        <p:origin x="3411"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614D7-D5B5-4027-8146-6BECB459C073}" type="datetimeFigureOut">
              <a:rPr lang="zh-TW" altLang="en-US" smtClean="0"/>
              <a:t>2022/3/4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0F1CC-AB6D-4D64-AA3E-C94C75CFCB18}" type="slidenum">
              <a:rPr lang="zh-TW" altLang="en-US" smtClean="0"/>
              <a:t>‹#›</a:t>
            </a:fld>
            <a:endParaRPr lang="zh-TW" altLang="en-US"/>
          </a:p>
        </p:txBody>
      </p:sp>
    </p:spTree>
    <p:extLst>
      <p:ext uri="{BB962C8B-B14F-4D97-AF65-F5344CB8AC3E}">
        <p14:creationId xmlns:p14="http://schemas.microsoft.com/office/powerpoint/2010/main" val="2481555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340F1CC-AB6D-4D64-AA3E-C94C75CFCB18}" type="slidenum">
              <a:rPr lang="zh-TW" altLang="en-US" smtClean="0"/>
              <a:t>1</a:t>
            </a:fld>
            <a:endParaRPr lang="zh-TW" altLang="en-US"/>
          </a:p>
        </p:txBody>
      </p:sp>
    </p:spTree>
    <p:extLst>
      <p:ext uri="{BB962C8B-B14F-4D97-AF65-F5344CB8AC3E}">
        <p14:creationId xmlns:p14="http://schemas.microsoft.com/office/powerpoint/2010/main" val="381528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340F1CC-AB6D-4D64-AA3E-C94C75CFCB18}" type="slidenum">
              <a:rPr lang="zh-TW" altLang="en-US" smtClean="0"/>
              <a:t>37</a:t>
            </a:fld>
            <a:endParaRPr lang="zh-TW" altLang="en-US"/>
          </a:p>
        </p:txBody>
      </p:sp>
    </p:spTree>
    <p:extLst>
      <p:ext uri="{BB962C8B-B14F-4D97-AF65-F5344CB8AC3E}">
        <p14:creationId xmlns:p14="http://schemas.microsoft.com/office/powerpoint/2010/main" val="2162944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無圖)">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0F2D448D-38D8-4DDC-99DF-EBFA95767F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2" y="0"/>
            <a:ext cx="12184015" cy="6858000"/>
          </a:xfrm>
          <a:prstGeom prst="rect">
            <a:avLst/>
          </a:prstGeom>
        </p:spPr>
      </p:pic>
      <p:sp>
        <p:nvSpPr>
          <p:cNvPr id="8" name="標題 1"/>
          <p:cNvSpPr>
            <a:spLocks noGrp="1"/>
          </p:cNvSpPr>
          <p:nvPr>
            <p:ph type="title"/>
          </p:nvPr>
        </p:nvSpPr>
        <p:spPr>
          <a:xfrm>
            <a:off x="515389" y="1961813"/>
            <a:ext cx="5220393" cy="1830806"/>
          </a:xfrm>
        </p:spPr>
        <p:txBody>
          <a:bodyPr>
            <a:normAutofit/>
          </a:bodyPr>
          <a:lstStyle>
            <a:lvl1pPr>
              <a:defRPr lang="zh-TW" altLang="en-US" sz="6400" b="1" kern="1200" dirty="0">
                <a:solidFill>
                  <a:schemeClr val="bg1"/>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14" name="內容版面配置區 10"/>
          <p:cNvSpPr>
            <a:spLocks noGrp="1"/>
          </p:cNvSpPr>
          <p:nvPr>
            <p:ph sz="quarter" idx="10"/>
          </p:nvPr>
        </p:nvSpPr>
        <p:spPr>
          <a:xfrm>
            <a:off x="515389" y="3875750"/>
            <a:ext cx="4949587" cy="299933"/>
          </a:xfrm>
        </p:spPr>
        <p:txBody>
          <a:bodyPr>
            <a:noAutofit/>
          </a:bodyPr>
          <a:lstStyle>
            <a:lvl1pPr>
              <a:defRPr lang="zh-TW" altLang="en-US" sz="1600" b="0" kern="1200" dirty="0">
                <a:solidFill>
                  <a:schemeClr val="bg1"/>
                </a:solidFill>
                <a:latin typeface="微軟正黑體" panose="020B0604030504040204" pitchFamily="34" charset="-120"/>
                <a:ea typeface="微軟正黑體" panose="020B0604030504040204" pitchFamily="34" charset="-120"/>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pPr>
            <a:r>
              <a:rPr lang="zh-TW" altLang="en-US" dirty="0"/>
              <a:t>編輯母片文字樣式</a:t>
            </a:r>
          </a:p>
        </p:txBody>
      </p:sp>
      <p:cxnSp>
        <p:nvCxnSpPr>
          <p:cNvPr id="6" name="直線接點 5">
            <a:extLst>
              <a:ext uri="{FF2B5EF4-FFF2-40B4-BE49-F238E27FC236}">
                <a16:creationId xmlns:a16="http://schemas.microsoft.com/office/drawing/2014/main" id="{3906E19D-04F3-498D-A0CB-1026E367FD96}"/>
              </a:ext>
            </a:extLst>
          </p:cNvPr>
          <p:cNvCxnSpPr/>
          <p:nvPr userDrawn="1"/>
        </p:nvCxnSpPr>
        <p:spPr>
          <a:xfrm>
            <a:off x="457200" y="3834185"/>
            <a:ext cx="54780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84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內文(只有圖片)">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4468F352-D25A-45A5-8113-89BA097CBF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8" name="內容版面配置區 2"/>
          <p:cNvSpPr>
            <a:spLocks noGrp="1"/>
          </p:cNvSpPr>
          <p:nvPr>
            <p:ph sz="quarter" idx="14"/>
          </p:nvPr>
        </p:nvSpPr>
        <p:spPr>
          <a:xfrm>
            <a:off x="444243" y="1469199"/>
            <a:ext cx="9171333"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68912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內文(只有圖片)">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CC0D8C54-0A5A-4EC2-87EC-41D277E270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7" name="內容版面配置區 2"/>
          <p:cNvSpPr>
            <a:spLocks noGrp="1"/>
          </p:cNvSpPr>
          <p:nvPr>
            <p:ph sz="quarter" idx="15"/>
          </p:nvPr>
        </p:nvSpPr>
        <p:spPr>
          <a:xfrm>
            <a:off x="444242" y="1469199"/>
            <a:ext cx="9171333" cy="432720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20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2807493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內文(圖片為主)">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D2003FB4-3D62-47FA-905A-E60F6FF9D0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16" name="內容版面配置區 2"/>
          <p:cNvSpPr>
            <a:spLocks noGrp="1"/>
          </p:cNvSpPr>
          <p:nvPr>
            <p:ph sz="quarter" idx="13"/>
          </p:nvPr>
        </p:nvSpPr>
        <p:spPr>
          <a:xfrm>
            <a:off x="4784834"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4"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8" name="內容版面配置區 2"/>
          <p:cNvSpPr>
            <a:spLocks noGrp="1"/>
          </p:cNvSpPr>
          <p:nvPr>
            <p:ph sz="quarter" idx="16"/>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5" name="圖片版面配置區 10"/>
          <p:cNvSpPr>
            <a:spLocks noGrp="1"/>
          </p:cNvSpPr>
          <p:nvPr>
            <p:ph type="pic" sz="quarter" idx="10"/>
          </p:nvPr>
        </p:nvSpPr>
        <p:spPr>
          <a:xfrm>
            <a:off x="4784834" y="379562"/>
            <a:ext cx="7038866" cy="5295751"/>
          </a:xfrm>
        </p:spPr>
        <p:txBody>
          <a:bodyPr>
            <a:normAutofit/>
          </a:bodyPr>
          <a:lstStyle>
            <a:lvl1pPr>
              <a:defRPr lang="zh-TW" altLang="en-US" sz="1400" kern="1200" dirty="0">
                <a:solidFill>
                  <a:schemeClr val="tx1"/>
                </a:solidFill>
                <a:latin typeface="微軟正黑體" panose="020B0604030504040204" pitchFamily="34" charset="-120"/>
                <a:ea typeface="微軟正黑體" panose="020B0604030504040204" pitchFamily="34" charset="-120"/>
                <a:cs typeface="+mn-cs"/>
              </a:defRPr>
            </a:lvl1pPr>
          </a:lstStyle>
          <a:p>
            <a:pPr marL="0" marR="0" lvl="0" indent="0" algn="just" defTabSz="914400" rtl="0" eaLnBrk="1" fontAlgn="auto" latinLnBrk="0" hangingPunct="1">
              <a:lnSpc>
                <a:spcPct val="120000"/>
              </a:lnSpc>
              <a:spcBef>
                <a:spcPts val="0"/>
              </a:spcBef>
              <a:spcAft>
                <a:spcPts val="0"/>
              </a:spcAft>
              <a:buClrTx/>
              <a:buSzTx/>
              <a:buFontTx/>
              <a:buNone/>
              <a:tabLst/>
            </a:pPr>
            <a:endParaRPr lang="zh-TW" altLang="en-US" dirty="0"/>
          </a:p>
        </p:txBody>
      </p:sp>
      <p:sp>
        <p:nvSpPr>
          <p:cNvPr id="18" name="內容版面配置區 2"/>
          <p:cNvSpPr>
            <a:spLocks noGrp="1"/>
          </p:cNvSpPr>
          <p:nvPr>
            <p:ph sz="quarter" idx="17"/>
          </p:nvPr>
        </p:nvSpPr>
        <p:spPr>
          <a:xfrm>
            <a:off x="444243" y="1469199"/>
            <a:ext cx="4139259" cy="4659753"/>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390174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內文(圖片為主)">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228167F-A773-4EDA-97A7-5D9CB27E827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16" name="內容版面配置區 2"/>
          <p:cNvSpPr>
            <a:spLocks noGrp="1"/>
          </p:cNvSpPr>
          <p:nvPr>
            <p:ph sz="quarter" idx="13"/>
          </p:nvPr>
        </p:nvSpPr>
        <p:spPr>
          <a:xfrm>
            <a:off x="4784834"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4"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8" name="內容版面配置區 2"/>
          <p:cNvSpPr>
            <a:spLocks noGrp="1"/>
          </p:cNvSpPr>
          <p:nvPr>
            <p:ph sz="quarter" idx="16"/>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5" name="圖片版面配置區 10"/>
          <p:cNvSpPr>
            <a:spLocks noGrp="1"/>
          </p:cNvSpPr>
          <p:nvPr>
            <p:ph type="pic" sz="quarter" idx="10"/>
          </p:nvPr>
        </p:nvSpPr>
        <p:spPr>
          <a:xfrm>
            <a:off x="4784834" y="379562"/>
            <a:ext cx="7038866" cy="5295751"/>
          </a:xfrm>
        </p:spPr>
        <p:txBody>
          <a:bodyPr>
            <a:normAutofit/>
          </a:bodyPr>
          <a:lstStyle>
            <a:lvl1pPr>
              <a:defRPr lang="zh-TW" altLang="en-US" sz="1400" kern="1200" dirty="0">
                <a:solidFill>
                  <a:schemeClr val="tx1"/>
                </a:solidFill>
                <a:latin typeface="微軟正黑體" panose="020B0604030504040204" pitchFamily="34" charset="-120"/>
                <a:ea typeface="微軟正黑體" panose="020B0604030504040204" pitchFamily="34" charset="-120"/>
                <a:cs typeface="+mn-cs"/>
              </a:defRPr>
            </a:lvl1pPr>
          </a:lstStyle>
          <a:p>
            <a:pPr marL="0" marR="0" lvl="0" indent="0" algn="just" defTabSz="914400" rtl="0" eaLnBrk="1" fontAlgn="auto" latinLnBrk="0" hangingPunct="1">
              <a:lnSpc>
                <a:spcPct val="120000"/>
              </a:lnSpc>
              <a:spcBef>
                <a:spcPts val="0"/>
              </a:spcBef>
              <a:spcAft>
                <a:spcPts val="0"/>
              </a:spcAft>
              <a:buClrTx/>
              <a:buSzTx/>
              <a:buFontTx/>
              <a:buNone/>
              <a:tabLst/>
            </a:pPr>
            <a:endParaRPr lang="zh-TW" altLang="en-US" dirty="0"/>
          </a:p>
        </p:txBody>
      </p:sp>
      <p:sp>
        <p:nvSpPr>
          <p:cNvPr id="11" name="內容版面配置區 2"/>
          <p:cNvSpPr>
            <a:spLocks noGrp="1"/>
          </p:cNvSpPr>
          <p:nvPr>
            <p:ph sz="quarter" idx="15"/>
          </p:nvPr>
        </p:nvSpPr>
        <p:spPr>
          <a:xfrm>
            <a:off x="444243" y="1469199"/>
            <a:ext cx="4139260" cy="4659753"/>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20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3198016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內文(文字+圖片)">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8549BA87-D4B1-4813-A266-8C96BC5237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7" name="圖片版面配置區 10"/>
          <p:cNvSpPr>
            <a:spLocks noGrp="1"/>
          </p:cNvSpPr>
          <p:nvPr>
            <p:ph type="pic" sz="quarter" idx="15"/>
          </p:nvPr>
        </p:nvSpPr>
        <p:spPr>
          <a:xfrm>
            <a:off x="6983167" y="379563"/>
            <a:ext cx="4840533" cy="5295400"/>
          </a:xfrm>
        </p:spPr>
        <p:txBody>
          <a:bodyPr/>
          <a:lstStyle/>
          <a:p>
            <a:endParaRPr lang="zh-TW" altLang="en-US"/>
          </a:p>
        </p:txBody>
      </p:sp>
      <p:sp>
        <p:nvSpPr>
          <p:cNvPr id="11" name="內容版面配置區 2"/>
          <p:cNvSpPr>
            <a:spLocks noGrp="1"/>
          </p:cNvSpPr>
          <p:nvPr>
            <p:ph sz="quarter" idx="16"/>
          </p:nvPr>
        </p:nvSpPr>
        <p:spPr>
          <a:xfrm>
            <a:off x="6983167"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7"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8" name="內容版面配置區 2"/>
          <p:cNvSpPr>
            <a:spLocks noGrp="1"/>
          </p:cNvSpPr>
          <p:nvPr>
            <p:ph sz="quarter" idx="17"/>
          </p:nvPr>
        </p:nvSpPr>
        <p:spPr>
          <a:xfrm>
            <a:off x="444243" y="1469199"/>
            <a:ext cx="6255607" cy="4437297"/>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42166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內文(兩列文字)">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23656D89-2F55-4DE1-A1F7-755FAC06F3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7" name="內容版面配置區 2"/>
          <p:cNvSpPr>
            <a:spLocks noGrp="1"/>
          </p:cNvSpPr>
          <p:nvPr>
            <p:ph sz="quarter" idx="15"/>
          </p:nvPr>
        </p:nvSpPr>
        <p:spPr>
          <a:xfrm>
            <a:off x="5424560" y="1630225"/>
            <a:ext cx="4674097"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1" name="內容版面配置區 2"/>
          <p:cNvSpPr>
            <a:spLocks noGrp="1"/>
          </p:cNvSpPr>
          <p:nvPr>
            <p:ph sz="quarter" idx="16"/>
          </p:nvPr>
        </p:nvSpPr>
        <p:spPr>
          <a:xfrm>
            <a:off x="444243" y="1630225"/>
            <a:ext cx="4674097" cy="432720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marL="0" marR="0" lvl="0" indent="0" algn="just" defTabSz="914400" rtl="0" eaLnBrk="1" fontAlgn="auto" latinLnBrk="0" hangingPunct="1">
              <a:lnSpc>
                <a:spcPct val="120000"/>
              </a:lnSpc>
              <a:spcBef>
                <a:spcPts val="0"/>
              </a:spcBef>
              <a:spcAft>
                <a:spcPts val="0"/>
              </a:spcAft>
              <a:buClrTx/>
              <a:buSzTx/>
              <a:buFontTx/>
              <a:buNone/>
              <a:tabLst/>
            </a:pPr>
            <a:r>
              <a:rPr lang="zh-TW" altLang="en-US" dirty="0"/>
              <a:t>編輯母片文字樣式</a:t>
            </a:r>
          </a:p>
        </p:txBody>
      </p:sp>
    </p:spTree>
    <p:extLst>
      <p:ext uri="{BB962C8B-B14F-4D97-AF65-F5344CB8AC3E}">
        <p14:creationId xmlns:p14="http://schemas.microsoft.com/office/powerpoint/2010/main" val="2604690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內文(兩列文字)">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4A38B812-4C38-450B-B0B8-A8E6AB1A07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4244" y="800313"/>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7" name="內容版面配置區 2"/>
          <p:cNvSpPr>
            <a:spLocks noGrp="1"/>
          </p:cNvSpPr>
          <p:nvPr>
            <p:ph sz="quarter" idx="15"/>
          </p:nvPr>
        </p:nvSpPr>
        <p:spPr>
          <a:xfrm>
            <a:off x="5424560" y="1630225"/>
            <a:ext cx="4674097"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0" name="內容版面配置區 2"/>
          <p:cNvSpPr>
            <a:spLocks noGrp="1"/>
          </p:cNvSpPr>
          <p:nvPr>
            <p:ph sz="quarter" idx="17"/>
          </p:nvPr>
        </p:nvSpPr>
        <p:spPr>
          <a:xfrm>
            <a:off x="444242" y="1630225"/>
            <a:ext cx="4674097" cy="432720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20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2359244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空白背景(紅)">
    <p:spTree>
      <p:nvGrpSpPr>
        <p:cNvPr id="1" name=""/>
        <p:cNvGrpSpPr/>
        <p:nvPr/>
      </p:nvGrpSpPr>
      <p:grpSpPr>
        <a:xfrm>
          <a:off x="0" y="0"/>
          <a:ext cx="0" cy="0"/>
          <a:chOff x="0" y="0"/>
          <a:chExt cx="0" cy="0"/>
        </a:xfrm>
      </p:grpSpPr>
      <p:sp>
        <p:nvSpPr>
          <p:cNvPr id="10" name="投影片編號版面配置區 3"/>
          <p:cNvSpPr>
            <a:spLocks noGrp="1"/>
          </p:cNvSpPr>
          <p:nvPr>
            <p:ph type="sldNum" sz="quarter" idx="12"/>
          </p:nvPr>
        </p:nvSpPr>
        <p:spPr>
          <a:xfrm>
            <a:off x="11461531" y="6386332"/>
            <a:ext cx="546538" cy="365125"/>
          </a:xfrm>
        </p:spPr>
        <p:txBody>
          <a:bodyPr/>
          <a:lstStyle>
            <a:lvl1pPr>
              <a:defRPr>
                <a:solidFill>
                  <a:srgbClr val="9E7D51"/>
                </a:solidFill>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pic>
        <p:nvPicPr>
          <p:cNvPr id="9" name="圖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t="7764" r="7531"/>
          <a:stretch/>
        </p:blipFill>
        <p:spPr>
          <a:xfrm>
            <a:off x="0" y="0"/>
            <a:ext cx="12192000" cy="6858000"/>
          </a:xfrm>
          <a:prstGeom prst="rect">
            <a:avLst/>
          </a:prstGeom>
        </p:spPr>
      </p:pic>
    </p:spTree>
    <p:extLst>
      <p:ext uri="{BB962C8B-B14F-4D97-AF65-F5344CB8AC3E}">
        <p14:creationId xmlns:p14="http://schemas.microsoft.com/office/powerpoint/2010/main" val="1465922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空白背景(白2)">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B7A9E770-10BF-447F-B93D-28BBB90329C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7"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661345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空白背景(白)">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95E1272-40AD-4EFC-A1EF-8B20617B89F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85576"/>
          <a:stretch/>
        </p:blipFill>
        <p:spPr>
          <a:xfrm>
            <a:off x="3047" y="5868784"/>
            <a:ext cx="12185906" cy="989215"/>
          </a:xfrm>
          <a:prstGeom prst="rect">
            <a:avLst/>
          </a:prstGeom>
        </p:spPr>
      </p:pic>
      <p:sp>
        <p:nvSpPr>
          <p:cNvPr id="11"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46341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封面(有圖)">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EF1540B-7778-409F-83D3-A984E3CBD8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7" name="標題 1"/>
          <p:cNvSpPr>
            <a:spLocks noGrp="1"/>
          </p:cNvSpPr>
          <p:nvPr>
            <p:ph type="title"/>
          </p:nvPr>
        </p:nvSpPr>
        <p:spPr>
          <a:xfrm>
            <a:off x="622738" y="770237"/>
            <a:ext cx="3022505" cy="2422859"/>
          </a:xfrm>
        </p:spPr>
        <p:txBody>
          <a:bodyPr anchor="b">
            <a:normAutofit/>
          </a:bodyPr>
          <a:lstStyle>
            <a:lvl1pPr>
              <a:defRPr lang="zh-TW" altLang="en-US" sz="5400" b="1" kern="1200" dirty="0">
                <a:solidFill>
                  <a:schemeClr val="bg1"/>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8" name="內容版面配置區 10"/>
          <p:cNvSpPr>
            <a:spLocks noGrp="1"/>
          </p:cNvSpPr>
          <p:nvPr>
            <p:ph sz="quarter" idx="10"/>
          </p:nvPr>
        </p:nvSpPr>
        <p:spPr>
          <a:xfrm>
            <a:off x="677701" y="3279033"/>
            <a:ext cx="3573023" cy="299933"/>
          </a:xfrm>
        </p:spPr>
        <p:txBody>
          <a:bodyPr>
            <a:noAutofit/>
          </a:bodyPr>
          <a:lstStyle>
            <a:lvl1pPr>
              <a:defRPr lang="zh-TW" altLang="en-US" sz="1600" b="0" kern="1200" dirty="0">
                <a:solidFill>
                  <a:schemeClr val="bg1"/>
                </a:solidFill>
                <a:latin typeface="微軟正黑體" panose="020B0604030504040204" pitchFamily="34" charset="-120"/>
                <a:ea typeface="微軟正黑體" panose="020B0604030504040204" pitchFamily="34" charset="-120"/>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pPr>
            <a:r>
              <a:rPr lang="zh-TW" altLang="en-US" dirty="0"/>
              <a:t>編輯母片文字樣式</a:t>
            </a:r>
          </a:p>
        </p:txBody>
      </p:sp>
      <p:sp>
        <p:nvSpPr>
          <p:cNvPr id="10" name="圖片版面配置區 10"/>
          <p:cNvSpPr>
            <a:spLocks noGrp="1"/>
          </p:cNvSpPr>
          <p:nvPr>
            <p:ph type="pic" sz="quarter" idx="11"/>
          </p:nvPr>
        </p:nvSpPr>
        <p:spPr>
          <a:xfrm>
            <a:off x="4319897" y="245327"/>
            <a:ext cx="7869056" cy="6612673"/>
          </a:xfrm>
        </p:spPr>
        <p:txBody>
          <a:bodyPr/>
          <a:lstStyle/>
          <a:p>
            <a:endParaRPr lang="zh-TW" altLang="en-US" dirty="0"/>
          </a:p>
        </p:txBody>
      </p:sp>
    </p:spTree>
    <p:extLst>
      <p:ext uri="{BB962C8B-B14F-4D97-AF65-F5344CB8AC3E}">
        <p14:creationId xmlns:p14="http://schemas.microsoft.com/office/powerpoint/2010/main" val="365493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大標">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1263FE1-C5BF-4B4A-9504-76874BFB36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9" name="標題 1"/>
          <p:cNvSpPr>
            <a:spLocks noGrp="1"/>
          </p:cNvSpPr>
          <p:nvPr>
            <p:ph type="title"/>
          </p:nvPr>
        </p:nvSpPr>
        <p:spPr>
          <a:xfrm>
            <a:off x="1219571" y="2530020"/>
            <a:ext cx="3904363" cy="149239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6" name="投影片編號版面配置區 3"/>
          <p:cNvSpPr>
            <a:spLocks noGrp="1"/>
          </p:cNvSpPr>
          <p:nvPr>
            <p:ph type="sldNum" sz="quarter" idx="12"/>
          </p:nvPr>
        </p:nvSpPr>
        <p:spPr>
          <a:xfrm>
            <a:off x="11461531" y="6386332"/>
            <a:ext cx="546538" cy="365125"/>
          </a:xfrm>
        </p:spPr>
        <p:txBody>
          <a:bodyPr/>
          <a:lstStyle>
            <a:lvl1pPr>
              <a:defRPr>
                <a:solidFill>
                  <a:srgbClr val="9E7D51"/>
                </a:solidFill>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317373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大標(有圖)">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16ADF6B-4482-4B61-ACE2-ED38E3BE9A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9" name="圖片版面配置區 10"/>
          <p:cNvSpPr>
            <a:spLocks noGrp="1"/>
          </p:cNvSpPr>
          <p:nvPr>
            <p:ph type="pic" sz="quarter" idx="10"/>
          </p:nvPr>
        </p:nvSpPr>
        <p:spPr>
          <a:xfrm>
            <a:off x="4609172" y="490654"/>
            <a:ext cx="7136780" cy="5184659"/>
          </a:xfrm>
        </p:spPr>
        <p:txBody>
          <a:bodyPr/>
          <a:lstStyle/>
          <a:p>
            <a:endParaRPr lang="zh-TW" altLang="en-US"/>
          </a:p>
        </p:txBody>
      </p:sp>
      <p:sp>
        <p:nvSpPr>
          <p:cNvPr id="10"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6" name="標題 1"/>
          <p:cNvSpPr>
            <a:spLocks noGrp="1"/>
          </p:cNvSpPr>
          <p:nvPr>
            <p:ph type="title"/>
          </p:nvPr>
        </p:nvSpPr>
        <p:spPr>
          <a:xfrm>
            <a:off x="758252" y="1516399"/>
            <a:ext cx="2710999" cy="2134312"/>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Tree>
    <p:extLst>
      <p:ext uri="{BB962C8B-B14F-4D97-AF65-F5344CB8AC3E}">
        <p14:creationId xmlns:p14="http://schemas.microsoft.com/office/powerpoint/2010/main" val="295995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內文(項次)">
    <p:spTree>
      <p:nvGrpSpPr>
        <p:cNvPr id="1" name=""/>
        <p:cNvGrpSpPr/>
        <p:nvPr/>
      </p:nvGrpSpPr>
      <p:grpSpPr>
        <a:xfrm>
          <a:off x="0" y="0"/>
          <a:ext cx="0" cy="0"/>
          <a:chOff x="0" y="0"/>
          <a:chExt cx="0" cy="0"/>
        </a:xfrm>
      </p:grpSpPr>
      <p:sp>
        <p:nvSpPr>
          <p:cNvPr id="11"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13" name="圖片版面配置區 10"/>
          <p:cNvSpPr>
            <a:spLocks noGrp="1"/>
          </p:cNvSpPr>
          <p:nvPr>
            <p:ph type="pic" sz="quarter" idx="10"/>
          </p:nvPr>
        </p:nvSpPr>
        <p:spPr>
          <a:xfrm>
            <a:off x="444244" y="1801744"/>
            <a:ext cx="3332302" cy="4327208"/>
          </a:xfrm>
        </p:spPr>
        <p:txBody>
          <a:bodyPr/>
          <a:lstStyle/>
          <a:p>
            <a:endParaRPr lang="zh-TW" altLang="en-US"/>
          </a:p>
        </p:txBody>
      </p:sp>
      <p:sp>
        <p:nvSpPr>
          <p:cNvPr id="24" name="內容版面配置區 2"/>
          <p:cNvSpPr>
            <a:spLocks noGrp="1"/>
          </p:cNvSpPr>
          <p:nvPr>
            <p:ph sz="quarter" idx="13"/>
          </p:nvPr>
        </p:nvSpPr>
        <p:spPr>
          <a:xfrm>
            <a:off x="4473145" y="1017839"/>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5" name="內容版面配置區 2"/>
          <p:cNvSpPr>
            <a:spLocks noGrp="1"/>
          </p:cNvSpPr>
          <p:nvPr>
            <p:ph sz="quarter" idx="14"/>
          </p:nvPr>
        </p:nvSpPr>
        <p:spPr>
          <a:xfrm>
            <a:off x="4473145" y="1692822"/>
            <a:ext cx="6952042" cy="4436129"/>
          </a:xfrm>
        </p:spPr>
        <p:txBody>
          <a:bodyPr>
            <a:noAutofit/>
          </a:bodyPr>
          <a:lstStyle>
            <a:lvl1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lang="zh-TW" altLang="en-US" sz="18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6"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pic>
        <p:nvPicPr>
          <p:cNvPr id="2" name="圖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Tree>
    <p:extLst>
      <p:ext uri="{BB962C8B-B14F-4D97-AF65-F5344CB8AC3E}">
        <p14:creationId xmlns:p14="http://schemas.microsoft.com/office/powerpoint/2010/main" val="77757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內文(文字為主)">
    <p:spTree>
      <p:nvGrpSpPr>
        <p:cNvPr id="1" name=""/>
        <p:cNvGrpSpPr/>
        <p:nvPr/>
      </p:nvGrpSpPr>
      <p:grpSpPr>
        <a:xfrm>
          <a:off x="0" y="0"/>
          <a:ext cx="0" cy="0"/>
          <a:chOff x="0" y="0"/>
          <a:chExt cx="0" cy="0"/>
        </a:xfrm>
      </p:grpSpPr>
      <p:sp>
        <p:nvSpPr>
          <p:cNvPr id="20" name="內容版面配置區 2"/>
          <p:cNvSpPr>
            <a:spLocks noGrp="1"/>
          </p:cNvSpPr>
          <p:nvPr>
            <p:ph sz="quarter" idx="14"/>
          </p:nvPr>
        </p:nvSpPr>
        <p:spPr>
          <a:xfrm>
            <a:off x="4473145" y="1801743"/>
            <a:ext cx="6952042" cy="4327209"/>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9" name="內容版面配置區 2"/>
          <p:cNvSpPr>
            <a:spLocks noGrp="1"/>
          </p:cNvSpPr>
          <p:nvPr>
            <p:ph sz="quarter" idx="13"/>
          </p:nvPr>
        </p:nvSpPr>
        <p:spPr>
          <a:xfrm>
            <a:off x="4473145" y="1017839"/>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5"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16" name="圖片版面配置區 10"/>
          <p:cNvSpPr>
            <a:spLocks noGrp="1"/>
          </p:cNvSpPr>
          <p:nvPr>
            <p:ph type="pic" sz="quarter" idx="10"/>
          </p:nvPr>
        </p:nvSpPr>
        <p:spPr>
          <a:xfrm>
            <a:off x="444244" y="1801744"/>
            <a:ext cx="3332302" cy="4327208"/>
          </a:xfrm>
        </p:spPr>
        <p:txBody>
          <a:bodyPr/>
          <a:lstStyle/>
          <a:p>
            <a:endParaRPr lang="zh-TW" altLang="en-US"/>
          </a:p>
        </p:txBody>
      </p:sp>
      <p:pic>
        <p:nvPicPr>
          <p:cNvPr id="8" name="圖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Tree>
    <p:extLst>
      <p:ext uri="{BB962C8B-B14F-4D97-AF65-F5344CB8AC3E}">
        <p14:creationId xmlns:p14="http://schemas.microsoft.com/office/powerpoint/2010/main" val="251703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內文(文字為主)">
    <p:spTree>
      <p:nvGrpSpPr>
        <p:cNvPr id="1" name=""/>
        <p:cNvGrpSpPr/>
        <p:nvPr/>
      </p:nvGrpSpPr>
      <p:grpSpPr>
        <a:xfrm>
          <a:off x="0" y="0"/>
          <a:ext cx="0" cy="0"/>
          <a:chOff x="0" y="0"/>
          <a:chExt cx="0" cy="0"/>
        </a:xfrm>
      </p:grpSpPr>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8" name="內容版面配置區 2"/>
          <p:cNvSpPr>
            <a:spLocks noGrp="1"/>
          </p:cNvSpPr>
          <p:nvPr>
            <p:ph sz="quarter" idx="14"/>
          </p:nvPr>
        </p:nvSpPr>
        <p:spPr>
          <a:xfrm>
            <a:off x="444243" y="2406378"/>
            <a:ext cx="11563825" cy="336757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0" name="內容版面配置區 2"/>
          <p:cNvSpPr>
            <a:spLocks noGrp="1"/>
          </p:cNvSpPr>
          <p:nvPr>
            <p:ph sz="quarter" idx="13"/>
          </p:nvPr>
        </p:nvSpPr>
        <p:spPr>
          <a:xfrm>
            <a:off x="444244" y="1801744"/>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1"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pic>
        <p:nvPicPr>
          <p:cNvPr id="9" name="圖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Tree>
    <p:extLst>
      <p:ext uri="{BB962C8B-B14F-4D97-AF65-F5344CB8AC3E}">
        <p14:creationId xmlns:p14="http://schemas.microsoft.com/office/powerpoint/2010/main" val="171002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內文(圖片為主)">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AB635D18-A619-4C3D-9102-7E4D46D665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12" name="圖片版面配置區 10"/>
          <p:cNvSpPr>
            <a:spLocks noGrp="1"/>
          </p:cNvSpPr>
          <p:nvPr>
            <p:ph type="pic" sz="quarter" idx="10"/>
          </p:nvPr>
        </p:nvSpPr>
        <p:spPr>
          <a:xfrm>
            <a:off x="4784834" y="874986"/>
            <a:ext cx="7038866" cy="4800327"/>
          </a:xfrm>
        </p:spPr>
        <p:txBody>
          <a:bodyPr>
            <a:normAutofit/>
          </a:bodyPr>
          <a:lstStyle>
            <a:lvl1pPr>
              <a:defRPr lang="zh-TW" altLang="en-US" sz="1400" kern="1200" dirty="0">
                <a:solidFill>
                  <a:schemeClr val="tx1"/>
                </a:solidFill>
                <a:latin typeface="微軟正黑體" panose="020B0604030504040204" pitchFamily="34" charset="-120"/>
                <a:ea typeface="微軟正黑體" panose="020B0604030504040204" pitchFamily="34" charset="-120"/>
                <a:cs typeface="+mn-cs"/>
              </a:defRPr>
            </a:lvl1pPr>
          </a:lstStyle>
          <a:p>
            <a:pPr marL="0" marR="0" lvl="0" indent="0" algn="just" defTabSz="914400" rtl="0" eaLnBrk="1" fontAlgn="auto" latinLnBrk="0" hangingPunct="1">
              <a:lnSpc>
                <a:spcPct val="120000"/>
              </a:lnSpc>
              <a:spcBef>
                <a:spcPts val="0"/>
              </a:spcBef>
              <a:spcAft>
                <a:spcPts val="0"/>
              </a:spcAft>
              <a:buClrTx/>
              <a:buSzTx/>
              <a:buFontTx/>
              <a:buNone/>
              <a:tabLst/>
            </a:pPr>
            <a:endParaRPr lang="zh-TW" altLang="en-US" dirty="0"/>
          </a:p>
        </p:txBody>
      </p:sp>
      <p:sp>
        <p:nvSpPr>
          <p:cNvPr id="16" name="內容版面配置區 2"/>
          <p:cNvSpPr>
            <a:spLocks noGrp="1"/>
          </p:cNvSpPr>
          <p:nvPr>
            <p:ph sz="quarter" idx="13"/>
          </p:nvPr>
        </p:nvSpPr>
        <p:spPr>
          <a:xfrm>
            <a:off x="4784834" y="5674962"/>
            <a:ext cx="3817316" cy="231534"/>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lang="zh-TW" altLang="en-US" sz="900" kern="1200" dirty="0" smtClean="0">
                <a:solidFill>
                  <a:schemeClr val="tx1">
                    <a:lumMod val="75000"/>
                    <a:lumOff val="25000"/>
                  </a:schemeClr>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24"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13"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21" name="內容版面配置區 2"/>
          <p:cNvSpPr>
            <a:spLocks noGrp="1"/>
          </p:cNvSpPr>
          <p:nvPr>
            <p:ph sz="quarter" idx="15"/>
          </p:nvPr>
        </p:nvSpPr>
        <p:spPr>
          <a:xfrm>
            <a:off x="444243" y="1801744"/>
            <a:ext cx="4139259" cy="4327208"/>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759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內文(文字為主)">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27597BD9-F960-49A1-AB12-8B7259B985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7" y="0"/>
            <a:ext cx="12185906" cy="6858000"/>
          </a:xfrm>
          <a:prstGeom prst="rect">
            <a:avLst/>
          </a:prstGeom>
        </p:spPr>
      </p:pic>
      <p:sp>
        <p:nvSpPr>
          <p:cNvPr id="23" name="投影片編號版面配置區 3"/>
          <p:cNvSpPr>
            <a:spLocks noGrp="1"/>
          </p:cNvSpPr>
          <p:nvPr>
            <p:ph type="sldNum" sz="quarter" idx="12"/>
          </p:nvPr>
        </p:nvSpPr>
        <p:spPr>
          <a:xfrm>
            <a:off x="11461531" y="6386332"/>
            <a:ext cx="546538" cy="365125"/>
          </a:xfrm>
        </p:spPr>
        <p:txBody>
          <a:bodyPr/>
          <a:lstStyle>
            <a:lvl1pPr>
              <a:defRPr>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
        <p:nvSpPr>
          <p:cNvPr id="10" name="內容版面配置區 2"/>
          <p:cNvSpPr>
            <a:spLocks noGrp="1"/>
          </p:cNvSpPr>
          <p:nvPr>
            <p:ph sz="quarter" idx="13"/>
          </p:nvPr>
        </p:nvSpPr>
        <p:spPr>
          <a:xfrm>
            <a:off x="444244" y="1801744"/>
            <a:ext cx="3817316" cy="48022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
        <p:nvSpPr>
          <p:cNvPr id="11" name="標題 1"/>
          <p:cNvSpPr>
            <a:spLocks noGrp="1"/>
          </p:cNvSpPr>
          <p:nvPr>
            <p:ph type="title"/>
          </p:nvPr>
        </p:nvSpPr>
        <p:spPr>
          <a:xfrm>
            <a:off x="444244" y="800313"/>
            <a:ext cx="7709887" cy="868517"/>
          </a:xfrm>
        </p:spPr>
        <p:txBody>
          <a:bodyPr anchor="b">
            <a:normAutofit/>
          </a:bodyPr>
          <a:lstStyle>
            <a:lvl1pPr marL="0" algn="l" defTabSz="914400" rtl="0" eaLnBrk="1" latinLnBrk="0" hangingPunct="1">
              <a:defRPr lang="zh-TW" altLang="en-US" sz="4800" b="1" kern="1200" dirty="0">
                <a:solidFill>
                  <a:srgbClr val="94252E"/>
                </a:solidFill>
                <a:latin typeface="微軟正黑體" panose="020B0604030504040204" pitchFamily="34" charset="-120"/>
                <a:ea typeface="微軟正黑體" panose="020B0604030504040204" pitchFamily="34" charset="-120"/>
                <a:cs typeface="+mn-cs"/>
              </a:defRPr>
            </a:lvl1pPr>
          </a:lstStyle>
          <a:p>
            <a:r>
              <a:rPr lang="zh-TW" altLang="en-US" dirty="0"/>
              <a:t>按一下以編輯母片標題樣式</a:t>
            </a:r>
          </a:p>
        </p:txBody>
      </p:sp>
      <p:sp>
        <p:nvSpPr>
          <p:cNvPr id="9" name="內容版面配置區 2"/>
          <p:cNvSpPr>
            <a:spLocks noGrp="1"/>
          </p:cNvSpPr>
          <p:nvPr>
            <p:ph sz="quarter" idx="15"/>
          </p:nvPr>
        </p:nvSpPr>
        <p:spPr>
          <a:xfrm>
            <a:off x="444243" y="2414878"/>
            <a:ext cx="9171333" cy="3381530"/>
          </a:xfrm>
        </p:spPr>
        <p:txBody>
          <a:bodyPr>
            <a:noAutofit/>
          </a:bodyPr>
          <a:lstStyle>
            <a:lvl1pPr marL="0" marR="0" indent="0" algn="just" defTabSz="914400" rtl="0" eaLnBrk="1" fontAlgn="auto" latinLnBrk="0" hangingPunct="1">
              <a:lnSpc>
                <a:spcPct val="120000"/>
              </a:lnSpc>
              <a:spcBef>
                <a:spcPts val="0"/>
              </a:spcBef>
              <a:spcAft>
                <a:spcPts val="0"/>
              </a:spcAft>
              <a:buClrTx/>
              <a:buSzTx/>
              <a:buFontTx/>
              <a:buNone/>
              <a:tabLst/>
              <a:defRPr lang="zh-TW" altLang="en-US" sz="1400" kern="1200" dirty="0" smtClean="0">
                <a:solidFill>
                  <a:schemeClr val="tx1"/>
                </a:solidFill>
                <a:latin typeface="微軟正黑體" panose="020B0604030504040204" pitchFamily="34" charset="-120"/>
                <a:ea typeface="微軟正黑體" panose="020B0604030504040204" pitchFamily="34" charset="-120"/>
                <a:cs typeface="+mn-cs"/>
              </a:defRPr>
            </a:lvl1pPr>
            <a:lvl2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2pPr>
            <a:lvl3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3pPr>
            <a:lvl4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smtClean="0">
                <a:solidFill>
                  <a:schemeClr val="tx1"/>
                </a:solidFill>
                <a:latin typeface="Adobe 宋体 Std L" panose="02020300000000000000" pitchFamily="18" charset="-128"/>
                <a:ea typeface="Adobe 宋体 Std L" panose="02020300000000000000" pitchFamily="18" charset="-128"/>
                <a:cs typeface="+mn-cs"/>
              </a:defRPr>
            </a:lvl4pPr>
            <a:lvl5pPr marL="0" marR="0" indent="0" algn="just" defTabSz="914400" rtl="0" eaLnBrk="1" fontAlgn="auto" latinLnBrk="0" hangingPunct="1">
              <a:lnSpc>
                <a:spcPct val="120000"/>
              </a:lnSpc>
              <a:spcBef>
                <a:spcPts val="0"/>
              </a:spcBef>
              <a:spcAft>
                <a:spcPts val="0"/>
              </a:spcAft>
              <a:buClrTx/>
              <a:buSzTx/>
              <a:buFontTx/>
              <a:buNone/>
              <a:tabLst/>
              <a:defRPr lang="zh-TW" altLang="en-US" sz="2400" b="1" kern="1200" dirty="0">
                <a:solidFill>
                  <a:schemeClr val="tx1"/>
                </a:solidFill>
                <a:latin typeface="Adobe 宋体 Std L" panose="02020300000000000000" pitchFamily="18" charset="-128"/>
                <a:ea typeface="Adobe 宋体 Std L" panose="02020300000000000000" pitchFamily="18" charset="-128"/>
                <a:cs typeface="+mn-cs"/>
              </a:defRPr>
            </a:lvl5pPr>
          </a:lstStyle>
          <a:p>
            <a:pPr lvl="0"/>
            <a:r>
              <a:rPr lang="zh-TW" altLang="en-US" dirty="0"/>
              <a:t>編輯母片文字樣式</a:t>
            </a:r>
          </a:p>
        </p:txBody>
      </p:sp>
    </p:spTree>
    <p:extLst>
      <p:ext uri="{BB962C8B-B14F-4D97-AF65-F5344CB8AC3E}">
        <p14:creationId xmlns:p14="http://schemas.microsoft.com/office/powerpoint/2010/main" val="211151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11572406" y="6356350"/>
            <a:ext cx="479686" cy="365125"/>
          </a:xfrm>
          <a:prstGeom prst="rect">
            <a:avLst/>
          </a:prstGeom>
        </p:spPr>
        <p:txBody>
          <a:bodyPr vert="horz" lIns="91440" tIns="45720" rIns="91440" bIns="45720" rtlCol="0" anchor="ctr"/>
          <a:lstStyle>
            <a:lvl1pPr algn="r">
              <a:defRPr sz="1200">
                <a:solidFill>
                  <a:schemeClr val="tx1">
                    <a:tint val="75000"/>
                  </a:schemeClr>
                </a:solidFill>
                <a:latin typeface="Adobe 宋体 Std L" panose="02020300000000000000" pitchFamily="18" charset="-128"/>
                <a:ea typeface="Adobe 宋体 Std L" panose="02020300000000000000" pitchFamily="18" charset="-128"/>
              </a:defRPr>
            </a:lvl1pPr>
          </a:lstStyle>
          <a:p>
            <a:fld id="{273D50BF-F804-4F2B-A050-D3DD5B4A1FE5}" type="slidenum">
              <a:rPr lang="zh-TW" altLang="en-US" smtClean="0"/>
              <a:pPr/>
              <a:t>‹#›</a:t>
            </a:fld>
            <a:endParaRPr lang="zh-TW" altLang="en-US" dirty="0"/>
          </a:p>
        </p:txBody>
      </p:sp>
    </p:spTree>
    <p:extLst>
      <p:ext uri="{BB962C8B-B14F-4D97-AF65-F5344CB8AC3E}">
        <p14:creationId xmlns:p14="http://schemas.microsoft.com/office/powerpoint/2010/main" val="2573219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55" r:id="rId3"/>
    <p:sldLayoutId id="2147483661" r:id="rId4"/>
    <p:sldLayoutId id="2147483664" r:id="rId5"/>
    <p:sldLayoutId id="2147483662" r:id="rId6"/>
    <p:sldLayoutId id="2147483672" r:id="rId7"/>
    <p:sldLayoutId id="2147483660" r:id="rId8"/>
    <p:sldLayoutId id="2147483673" r:id="rId9"/>
    <p:sldLayoutId id="2147483676" r:id="rId10"/>
    <p:sldLayoutId id="2147483679" r:id="rId11"/>
    <p:sldLayoutId id="2147483677" r:id="rId12"/>
    <p:sldLayoutId id="2147483680" r:id="rId13"/>
    <p:sldLayoutId id="2147483675" r:id="rId14"/>
    <p:sldLayoutId id="2147483674" r:id="rId15"/>
    <p:sldLayoutId id="2147483681" r:id="rId16"/>
    <p:sldLayoutId id="2147483666" r:id="rId17"/>
    <p:sldLayoutId id="2147483667" r:id="rId18"/>
    <p:sldLayoutId id="2147483665"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50.png"/><Relationship Id="rId3" Type="http://schemas.openxmlformats.org/officeDocument/2006/relationships/image" Target="../media/image180.png"/><Relationship Id="rId7" Type="http://schemas.openxmlformats.org/officeDocument/2006/relationships/image" Target="../media/image220.png"/><Relationship Id="rId12" Type="http://schemas.openxmlformats.org/officeDocument/2006/relationships/image" Target="../media/image240.png"/><Relationship Id="rId2" Type="http://schemas.openxmlformats.org/officeDocument/2006/relationships/image" Target="../media/image85.png"/><Relationship Id="rId1" Type="http://schemas.openxmlformats.org/officeDocument/2006/relationships/slideLayout" Target="../slideLayouts/slideLayout9.xml"/><Relationship Id="rId6" Type="http://schemas.openxmlformats.org/officeDocument/2006/relationships/image" Target="../media/image210.png"/><Relationship Id="rId11" Type="http://schemas.openxmlformats.org/officeDocument/2006/relationships/image" Target="../media/image94.png"/><Relationship Id="rId5" Type="http://schemas.openxmlformats.org/officeDocument/2006/relationships/image" Target="../media/image200.png"/><Relationship Id="rId10" Type="http://schemas.openxmlformats.org/officeDocument/2006/relationships/image" Target="../media/image93.png"/><Relationship Id="rId4" Type="http://schemas.openxmlformats.org/officeDocument/2006/relationships/image" Target="../media/image190.png"/><Relationship Id="rId9" Type="http://schemas.openxmlformats.org/officeDocument/2006/relationships/image" Target="../media/image92.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489573" y="2413890"/>
            <a:ext cx="5113044" cy="1325563"/>
          </a:xfrm>
        </p:spPr>
        <p:txBody>
          <a:bodyPr>
            <a:noAutofit/>
          </a:bodyPr>
          <a:lstStyle/>
          <a:p>
            <a:r>
              <a:rPr lang="en-US" altLang="zh-TW" sz="2400" dirty="0"/>
              <a:t>Chapter 7</a:t>
            </a:r>
            <a:br>
              <a:rPr lang="en-US" altLang="zh-TW" sz="2400" dirty="0"/>
            </a:br>
            <a:r>
              <a:rPr lang="en-US" altLang="zh-TW" sz="2400" dirty="0"/>
              <a:t>Quicksort</a:t>
            </a:r>
            <a:endParaRPr lang="zh-TW" altLang="en-US" sz="3600" dirty="0">
              <a:latin typeface="微軟正黑體" panose="020B0604030504040204" pitchFamily="34" charset="-120"/>
              <a:ea typeface="微軟正黑體" panose="020B0604030504040204" pitchFamily="34" charset="-120"/>
            </a:endParaRPr>
          </a:p>
        </p:txBody>
      </p:sp>
      <p:sp>
        <p:nvSpPr>
          <p:cNvPr id="4" name="內容版面配置區 3"/>
          <p:cNvSpPr>
            <a:spLocks noGrp="1"/>
          </p:cNvSpPr>
          <p:nvPr>
            <p:ph sz="quarter" idx="10"/>
          </p:nvPr>
        </p:nvSpPr>
        <p:spPr>
          <a:xfrm>
            <a:off x="489573" y="3950563"/>
            <a:ext cx="4975403" cy="1049700"/>
          </a:xfrm>
        </p:spPr>
        <p:txBody>
          <a:bodyPr>
            <a:normAutofit/>
          </a:bodyPr>
          <a:lstStyle/>
          <a:p>
            <a:pPr marL="0" indent="0">
              <a:buNone/>
            </a:pPr>
            <a:r>
              <a:rPr lang="en-US" altLang="zh-TW" dirty="0"/>
              <a:t>Chi-Yeh Chen</a:t>
            </a:r>
          </a:p>
          <a:p>
            <a:pPr marL="0" indent="0">
              <a:buNone/>
            </a:pPr>
            <a:r>
              <a:rPr lang="zh-TW" altLang="en-US" dirty="0"/>
              <a:t>陳奇業</a:t>
            </a:r>
          </a:p>
          <a:p>
            <a:pPr marL="0" indent="0">
              <a:buNone/>
            </a:pPr>
            <a:r>
              <a:rPr lang="zh-TW" altLang="en-US" dirty="0"/>
              <a:t>成功大學資訊工程學系</a:t>
            </a:r>
          </a:p>
        </p:txBody>
      </p:sp>
    </p:spTree>
    <p:extLst>
      <p:ext uri="{BB962C8B-B14F-4D97-AF65-F5344CB8AC3E}">
        <p14:creationId xmlns:p14="http://schemas.microsoft.com/office/powerpoint/2010/main" val="2127073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1" i="0" u="none" strike="noStrike" kern="1200" cap="none" spc="0" normalizeH="0" baseline="0" noProof="0" dirty="0">
                    <a:ln>
                      <a:noFill/>
                    </a:ln>
                    <a:solidFill>
                      <a:srgbClr val="FF0000"/>
                    </a:solidFill>
                    <a:effectLst/>
                    <a:uLnTx/>
                    <a:uFillTx/>
                    <a:latin typeface="Calibri"/>
                    <a:cs typeface="+mn-cs"/>
                  </a:rPr>
                  <a:t>Correctness</a:t>
                </a:r>
                <a:r>
                  <a:rPr kumimoji="0" lang="en-US" altLang="zh-TW" sz="2800" b="0" i="0" u="none" strike="noStrike" kern="1200" cap="none" spc="0" normalizeH="0" baseline="0" noProof="0" dirty="0">
                    <a:ln>
                      <a:noFill/>
                    </a:ln>
                    <a:solidFill>
                      <a:prstClr val="black"/>
                    </a:solidFill>
                    <a:effectLst/>
                    <a:uLnTx/>
                    <a:uFillTx/>
                    <a:latin typeface="Calibri"/>
                    <a:cs typeface="+mn-cs"/>
                  </a:rPr>
                  <a:t>: Use the loop invariant to prove correctness of PARTITION.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1" i="0" u="none" strike="noStrike" kern="1200" cap="none" spc="0" normalizeH="0" baseline="0" noProof="0" dirty="0">
                    <a:ln>
                      <a:noFill/>
                    </a:ln>
                    <a:solidFill>
                      <a:srgbClr val="FF0000"/>
                    </a:solidFill>
                    <a:effectLst/>
                    <a:uLnTx/>
                    <a:uFillTx/>
                    <a:latin typeface="Calibri"/>
                    <a:cs typeface="+mn-cs"/>
                  </a:rPr>
                  <a:t>Initialization</a:t>
                </a:r>
                <a:r>
                  <a:rPr kumimoji="0" lang="en-US" altLang="zh-TW" sz="2400" b="0" i="0" u="none" strike="noStrike" kern="1200" cap="none" spc="0" normalizeH="0" baseline="0" noProof="0" dirty="0">
                    <a:ln>
                      <a:noFill/>
                    </a:ln>
                    <a:solidFill>
                      <a:prstClr val="black"/>
                    </a:solidFill>
                    <a:effectLst/>
                    <a:uLnTx/>
                    <a:uFillTx/>
                    <a:latin typeface="Calibri"/>
                    <a:cs typeface="+mn-cs"/>
                  </a:rPr>
                  <a:t>: Before the loop starts, all the conditions of the loop invariant are satisfied, because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is the pivot and the subarrays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err="1"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 </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are empty.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1" i="0" u="none" strike="noStrike" kern="1200" cap="none" spc="0" normalizeH="0" baseline="0" noProof="0" dirty="0">
                    <a:ln>
                      <a:noFill/>
                    </a:ln>
                    <a:solidFill>
                      <a:srgbClr val="FF0000"/>
                    </a:solidFill>
                    <a:effectLst/>
                    <a:uLnTx/>
                    <a:uFillTx/>
                    <a:latin typeface="Calibri"/>
                    <a:cs typeface="+mn-cs"/>
                  </a:rPr>
                  <a:t>Maintenance</a:t>
                </a:r>
                <a:r>
                  <a:rPr kumimoji="0" lang="en-US" altLang="zh-TW" sz="2400" b="0" i="0" u="none" strike="noStrike" kern="1200" cap="none" spc="0" normalizeH="0" baseline="0" noProof="0" dirty="0">
                    <a:ln>
                      <a:noFill/>
                    </a:ln>
                    <a:solidFill>
                      <a:prstClr val="black"/>
                    </a:solidFill>
                    <a:effectLst/>
                    <a:uLnTx/>
                    <a:uFillTx/>
                    <a:latin typeface="Calibri"/>
                    <a:cs typeface="+mn-cs"/>
                  </a:rPr>
                  <a:t>: While the loop is running, if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𝑝𝑖𝑣𝑜𝑡</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then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are swapped and then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and j are incremented. If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]&gt;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𝑝𝑖𝑣𝑜𝑡</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then increment only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1" i="0" u="none" strike="noStrike" kern="1200" cap="none" spc="0" normalizeH="0" baseline="0" noProof="0" dirty="0">
                    <a:ln>
                      <a:noFill/>
                    </a:ln>
                    <a:solidFill>
                      <a:srgbClr val="FF0000"/>
                    </a:solidFill>
                    <a:effectLst/>
                    <a:uLnTx/>
                    <a:uFillTx/>
                    <a:latin typeface="Calibri"/>
                    <a:cs typeface="+mn-cs"/>
                  </a:rPr>
                  <a:t>Termination</a:t>
                </a:r>
                <a:r>
                  <a:rPr kumimoji="0" lang="en-US" altLang="zh-TW" sz="2400" b="0" i="0" u="none" strike="noStrike" kern="1200" cap="none" spc="0" normalizeH="0" baseline="0" noProof="0" dirty="0">
                    <a:ln>
                      <a:noFill/>
                    </a:ln>
                    <a:solidFill>
                      <a:prstClr val="black"/>
                    </a:solidFill>
                    <a:effectLst/>
                    <a:uLnTx/>
                    <a:uFillTx/>
                    <a:latin typeface="Calibri"/>
                    <a:cs typeface="+mn-cs"/>
                  </a:rPr>
                  <a:t>: When the loop terminates,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so all elements in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are partitioned into one of the three cases: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err="1"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𝑝𝑖𝑣𝑜𝑡</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−1]&gt;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𝑝𝑖𝑣𝑜𝑡</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𝑝𝑖𝑣𝑜𝑡</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r="-57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10</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920313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last two lines of PARTITION move the pivot element from the end of the array to between the two  subarrays. This is done by swapping the pivot and the first element of the second subarray, i.e., by swapping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Time for partitioning: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to partition an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-element subarray.</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11</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134968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running time of quicksort depends on the partitioning of the subarrays: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If the subarrays are </a:t>
                </a:r>
                <a:r>
                  <a:rPr kumimoji="0" lang="en-US" altLang="zh-TW" sz="2200" b="0" i="0" u="none" strike="noStrike" kern="1200" cap="none" spc="0" normalizeH="0" baseline="0" noProof="0" dirty="0">
                    <a:ln>
                      <a:noFill/>
                    </a:ln>
                    <a:solidFill>
                      <a:srgbClr val="FF0000"/>
                    </a:solidFill>
                    <a:effectLst/>
                    <a:uLnTx/>
                    <a:uFillTx/>
                    <a:latin typeface="Calibri"/>
                    <a:cs typeface="+mn-cs"/>
                  </a:rPr>
                  <a:t>balanced</a:t>
                </a:r>
                <a:r>
                  <a:rPr kumimoji="0" lang="en-US" altLang="zh-TW" sz="2200" b="0" i="0" u="none" strike="noStrike" kern="1200" cap="none" spc="0" normalizeH="0" baseline="0" noProof="0" dirty="0">
                    <a:ln>
                      <a:noFill/>
                    </a:ln>
                    <a:solidFill>
                      <a:prstClr val="black"/>
                    </a:solidFill>
                    <a:effectLst/>
                    <a:uLnTx/>
                    <a:uFillTx/>
                    <a:latin typeface="Calibri"/>
                    <a:cs typeface="+mn-cs"/>
                  </a:rPr>
                  <a:t>, then quicksort can run </a:t>
                </a:r>
                <a:r>
                  <a:rPr kumimoji="0" lang="en-US" altLang="zh-TW" sz="2200" b="0" i="0" u="none" strike="noStrike" kern="1200" cap="none" spc="0" normalizeH="0" baseline="0" noProof="0" dirty="0">
                    <a:ln>
                      <a:noFill/>
                    </a:ln>
                    <a:solidFill>
                      <a:srgbClr val="FF0000"/>
                    </a:solidFill>
                    <a:effectLst/>
                    <a:uLnTx/>
                    <a:uFillTx/>
                    <a:latin typeface="Calibri"/>
                    <a:cs typeface="+mn-cs"/>
                  </a:rPr>
                  <a:t>as fast as </a:t>
                </a:r>
                <a:r>
                  <a:rPr kumimoji="0" lang="en-US" altLang="zh-TW" sz="2200" b="0" i="0" u="none" strike="noStrike" kern="1200" cap="none" spc="0" normalizeH="0" baseline="0" noProof="0" dirty="0" err="1">
                    <a:ln>
                      <a:noFill/>
                    </a:ln>
                    <a:solidFill>
                      <a:srgbClr val="FF0000"/>
                    </a:solidFill>
                    <a:effectLst/>
                    <a:uLnTx/>
                    <a:uFillTx/>
                    <a:latin typeface="Calibri"/>
                    <a:cs typeface="+mn-cs"/>
                  </a:rPr>
                  <a:t>mergesort</a:t>
                </a:r>
                <a:r>
                  <a:rPr kumimoji="0" lang="en-US" altLang="zh-TW" sz="22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If they are </a:t>
                </a:r>
                <a:r>
                  <a:rPr kumimoji="0" lang="en-US" altLang="zh-TW" sz="2200" b="0" i="0" u="none" strike="noStrike" kern="1200" cap="none" spc="0" normalizeH="0" baseline="0" noProof="0" dirty="0">
                    <a:ln>
                      <a:noFill/>
                    </a:ln>
                    <a:solidFill>
                      <a:srgbClr val="FF0000"/>
                    </a:solidFill>
                    <a:effectLst/>
                    <a:uLnTx/>
                    <a:uFillTx/>
                    <a:latin typeface="Calibri"/>
                    <a:cs typeface="+mn-cs"/>
                  </a:rPr>
                  <a:t>unbalanced</a:t>
                </a:r>
                <a:r>
                  <a:rPr kumimoji="0" lang="en-US" altLang="zh-TW" sz="2200" b="0" i="0" u="none" strike="noStrike" kern="1200" cap="none" spc="0" normalizeH="0" baseline="0" noProof="0" dirty="0">
                    <a:ln>
                      <a:noFill/>
                    </a:ln>
                    <a:solidFill>
                      <a:prstClr val="black"/>
                    </a:solidFill>
                    <a:effectLst/>
                    <a:uLnTx/>
                    <a:uFillTx/>
                    <a:latin typeface="Calibri"/>
                    <a:cs typeface="+mn-cs"/>
                  </a:rPr>
                  <a:t>, then quicksort can run </a:t>
                </a:r>
                <a:r>
                  <a:rPr kumimoji="0" lang="en-US" altLang="zh-TW" sz="2200" b="0" i="0" u="none" strike="noStrike" kern="1200" cap="none" spc="0" normalizeH="0" baseline="0" noProof="0" dirty="0">
                    <a:ln>
                      <a:noFill/>
                    </a:ln>
                    <a:solidFill>
                      <a:srgbClr val="FF0000"/>
                    </a:solidFill>
                    <a:effectLst/>
                    <a:uLnTx/>
                    <a:uFillTx/>
                    <a:latin typeface="Calibri"/>
                    <a:cs typeface="+mn-cs"/>
                  </a:rPr>
                  <a:t>as slowly as insertion sort</a:t>
                </a:r>
                <a:r>
                  <a:rPr kumimoji="0" lang="en-US" altLang="zh-TW" sz="22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1" i="0" u="none" strike="noStrike" kern="1200" cap="none" spc="0" normalizeH="0" baseline="0" noProof="0" dirty="0">
                    <a:ln>
                      <a:noFill/>
                    </a:ln>
                    <a:solidFill>
                      <a:srgbClr val="FF0000"/>
                    </a:solidFill>
                    <a:effectLst/>
                    <a:uLnTx/>
                    <a:uFillTx/>
                    <a:latin typeface="Calibri"/>
                    <a:cs typeface="+mn-cs"/>
                  </a:rPr>
                  <a:t>Worst case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Occurs when the subarrays are completely unbalanced.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Have 0 elements in one subarray and </a:t>
                </a:r>
                <a14:m>
                  <m:oMath xmlns:m="http://schemas.openxmlformats.org/officeDocument/2006/math">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200" b="0" i="0" u="none" strike="noStrike" kern="1200" cap="none" spc="0" normalizeH="0" baseline="0" noProof="0" dirty="0">
                    <a:ln>
                      <a:noFill/>
                    </a:ln>
                    <a:solidFill>
                      <a:prstClr val="black"/>
                    </a:solidFill>
                    <a:effectLst/>
                    <a:uLnTx/>
                    <a:uFillTx/>
                    <a:latin typeface="Calibri"/>
                    <a:cs typeface="+mn-cs"/>
                  </a:rPr>
                  <a:t> elements in the other subarray.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Get the recurrence</a:t>
                </a:r>
                <a:br>
                  <a:rPr kumimoji="0" lang="en-US" altLang="zh-TW" sz="22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l-GR"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−1</m:t>
                        </m:r>
                      </m:e>
                    </m:d>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l-GR"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l-GR"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p>
                          <m:sSupPr>
                            <m:ctrlPr>
                              <a:rPr kumimoji="0" lang="el-GR"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oMath>
                </a14:m>
                <a:endParaRPr kumimoji="0" lang="en-US" altLang="zh-TW" sz="2200" b="0" i="0" u="none" strike="noStrike" kern="1200" cap="none" spc="0" normalizeH="0" baseline="0" noProof="0" dirty="0">
                  <a:ln>
                    <a:noFill/>
                  </a:ln>
                  <a:solidFill>
                    <a:prstClr val="black"/>
                  </a:solidFill>
                  <a:effectLst/>
                  <a:uLnTx/>
                  <a:uFillTx/>
                  <a:latin typeface="Calibri"/>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Same running time as insertion sort.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In fact, the worst-case running time occurs when quicksort takes a sorted array as input, but insertion sort runs in </a:t>
                </a:r>
                <a14:m>
                  <m:oMath xmlns:m="http://schemas.openxmlformats.org/officeDocument/2006/math">
                    <m:r>
                      <m:rPr>
                        <m:sty m:val="p"/>
                      </m:rPr>
                      <a:rPr kumimoji="0" lang="en-US" altLang="zh-TW" sz="22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oMath>
                </a14:m>
                <a:r>
                  <a:rPr kumimoji="0" lang="en-US" altLang="zh-TW" sz="2200" b="0" i="0" u="none" strike="noStrike" kern="1200" cap="none" spc="0" normalizeH="0" baseline="0" noProof="0" dirty="0">
                    <a:ln>
                      <a:noFill/>
                    </a:ln>
                    <a:solidFill>
                      <a:prstClr val="black"/>
                    </a:solidFill>
                    <a:effectLst/>
                    <a:uLnTx/>
                    <a:uFillTx/>
                    <a:latin typeface="Calibri"/>
                    <a:cs typeface="+mn-cs"/>
                  </a:rPr>
                  <a:t> time in this case.</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b="-17204"/>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12</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Performance of Quicksort</a:t>
            </a:r>
            <a:endParaRPr lang="zh-TW" altLang="en-US" dirty="0"/>
          </a:p>
        </p:txBody>
      </p:sp>
    </p:spTree>
    <p:extLst>
      <p:ext uri="{BB962C8B-B14F-4D97-AF65-F5344CB8AC3E}">
        <p14:creationId xmlns:p14="http://schemas.microsoft.com/office/powerpoint/2010/main" val="37641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lvl="0" indent="-228600" algn="l">
                  <a:lnSpc>
                    <a:spcPct val="90000"/>
                  </a:lnSpc>
                  <a:spcBef>
                    <a:spcPts val="1000"/>
                  </a:spcBef>
                  <a:buFont typeface="Arial" panose="020B0604020202020204" pitchFamily="34" charset="0"/>
                  <a:buChar char="•"/>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running time of QUICKSORT is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p>
                          <m:sSup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when the array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contains distinct elements and </a:t>
                </a:r>
                <a:r>
                  <a:rPr lang="en-US" altLang="zh-TW" sz="2800" dirty="0">
                    <a:solidFill>
                      <a:prstClr val="black"/>
                    </a:solidFill>
                    <a:latin typeface="Calibri"/>
                  </a:rPr>
                  <a:t>is already completely sorted.</a:t>
                </a: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685800" lvl="1" indent="-228600" algn="l">
                  <a:lnSpc>
                    <a:spcPct val="90000"/>
                  </a:lnSpc>
                  <a:spcBef>
                    <a:spcPts val="500"/>
                  </a:spcBef>
                  <a:buFont typeface="Arial" panose="020B0604020202020204" pitchFamily="34" charset="0"/>
                  <a:buChar char="•"/>
                  <a:defRPr/>
                </a:pPr>
                <a:r>
                  <a:rPr kumimoji="0" lang="en-US" altLang="zh-TW" sz="2400" b="0" i="0" u="none" strike="noStrike" kern="1200" cap="none" spc="0" normalizeH="0" baseline="0" noProof="0" dirty="0">
                    <a:ln>
                      <a:noFill/>
                    </a:ln>
                    <a:solidFill>
                      <a:prstClr val="black"/>
                    </a:solidFill>
                    <a:effectLst/>
                    <a:uLnTx/>
                    <a:uFillTx/>
                    <a:latin typeface="Calibri"/>
                    <a:cs typeface="+mn-cs"/>
                  </a:rPr>
                  <a:t>PARTITION does a “worst-case partitioning” when the elements are </a:t>
                </a:r>
                <a:r>
                  <a:rPr lang="en-US" altLang="zh-TW" b="0" dirty="0">
                    <a:solidFill>
                      <a:prstClr val="black"/>
                    </a:solidFill>
                    <a:latin typeface="Calibri"/>
                  </a:rPr>
                  <a:t>sorted. </a:t>
                </a:r>
                <a:r>
                  <a:rPr kumimoji="0" lang="en-US" altLang="zh-TW" sz="2400" b="0" i="0" u="none" strike="noStrike" kern="1200" cap="none" spc="0" normalizeH="0" baseline="0" noProof="0" dirty="0">
                    <a:ln>
                      <a:noFill/>
                    </a:ln>
                    <a:solidFill>
                      <a:prstClr val="black"/>
                    </a:solidFill>
                    <a:effectLst/>
                    <a:uLnTx/>
                    <a:uFillTx/>
                    <a:latin typeface="Calibri"/>
                    <a:cs typeface="+mn-cs"/>
                  </a:rPr>
                  <a:t>It reduces the size of the subarray under consideration by only 1 at each step, which we’ve seen has running time </a:t>
                </a:r>
                <a14:m>
                  <m:oMath xmlns:m="http://schemas.openxmlformats.org/officeDocument/2006/math">
                    <m:r>
                      <m:rPr>
                        <m:sty m:val="p"/>
                      </m:r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p>
                          <m:sSup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13</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105731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1" i="0" u="none" strike="noStrike" kern="1200" cap="none" spc="0" normalizeH="0" baseline="0" noProof="0" dirty="0">
                    <a:ln>
                      <a:noFill/>
                    </a:ln>
                    <a:solidFill>
                      <a:srgbClr val="FF0000"/>
                    </a:solidFill>
                    <a:effectLst/>
                    <a:uLnTx/>
                    <a:uFillTx/>
                    <a:latin typeface="Calibri"/>
                    <a:cs typeface="+mn-cs"/>
                  </a:rPr>
                  <a:t>Best case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Occurs when the subarrays are completely balanced every time.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Each subarray has </a:t>
                </a:r>
                <a14:m>
                  <m:oMath xmlns:m="http://schemas.openxmlformats.org/officeDocument/2006/math">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oMath>
                </a14:m>
                <a:r>
                  <a:rPr kumimoji="0" lang="en-US" altLang="zh-TW" sz="2200" b="0" i="0" u="none" strike="noStrike" kern="1200" cap="none" spc="0" normalizeH="0" baseline="0" noProof="0" dirty="0">
                    <a:ln>
                      <a:noFill/>
                    </a:ln>
                    <a:solidFill>
                      <a:prstClr val="black"/>
                    </a:solidFill>
                    <a:effectLst/>
                    <a:uLnTx/>
                    <a:uFillTx/>
                    <a:latin typeface="Calibri"/>
                    <a:cs typeface="+mn-cs"/>
                  </a:rPr>
                  <a:t> elements.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Get the recurrence</a:t>
                </a:r>
                <a:br>
                  <a:rPr kumimoji="0" lang="en-US" altLang="zh-TW" sz="22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l-GR"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l-GR"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func>
                          <m:func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2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endParaRPr kumimoji="0" lang="en-US" altLang="zh-TW" sz="22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1" i="0" u="none" strike="noStrike" kern="1200" cap="none" spc="0" normalizeH="0" baseline="0" noProof="0" dirty="0">
                    <a:ln>
                      <a:noFill/>
                    </a:ln>
                    <a:solidFill>
                      <a:srgbClr val="FF0000"/>
                    </a:solidFill>
                    <a:effectLst/>
                    <a:uLnTx/>
                    <a:uFillTx/>
                    <a:latin typeface="Calibri"/>
                    <a:cs typeface="+mn-cs"/>
                  </a:rPr>
                  <a:t>Balanced case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Quicksort’s average running time is much closer to the best case than to the worst case.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Imagine that PARTITION always produces a 9-to-1 split.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cs typeface="+mn-cs"/>
                  </a:rPr>
                  <a:t>Get the recurrence</a:t>
                </a:r>
                <a:br>
                  <a:rPr kumimoji="0" lang="en-US" altLang="zh-TW" sz="22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9</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10</m:t>
                            </m:r>
                          </m:den>
                        </m:f>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𝑇</m:t>
                    </m:r>
                    <m:d>
                      <m:d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f>
                          <m:f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num>
                          <m:den>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10</m:t>
                            </m:r>
                          </m:den>
                        </m:f>
                      </m:e>
                    </m:d>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𝑐𝑛</m:t>
                    </m:r>
                    <m: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2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O</m:t>
                    </m:r>
                    <m:d>
                      <m:dPr>
                        <m:ctrlPr>
                          <a:rPr kumimoji="0" lang="el-GR"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func>
                          <m:funcPr>
                            <m:ctrlP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2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2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endParaRPr kumimoji="0" lang="zh-TW" altLang="en-US" sz="22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913" t="-2443" b="-9618"/>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14</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49460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15</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grpSp>
        <p:nvGrpSpPr>
          <p:cNvPr id="6" name="群組 5">
            <a:extLst>
              <a:ext uri="{FF2B5EF4-FFF2-40B4-BE49-F238E27FC236}">
                <a16:creationId xmlns:a16="http://schemas.microsoft.com/office/drawing/2014/main" id="{3432BB1B-F1A4-4B2B-AB86-EED0E795882A}"/>
              </a:ext>
            </a:extLst>
          </p:cNvPr>
          <p:cNvGrpSpPr/>
          <p:nvPr/>
        </p:nvGrpSpPr>
        <p:grpSpPr>
          <a:xfrm>
            <a:off x="1233428" y="1933080"/>
            <a:ext cx="9110444" cy="3163425"/>
            <a:chOff x="2021746" y="2214585"/>
            <a:chExt cx="8013640" cy="3163425"/>
          </a:xfrm>
        </p:grpSpPr>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FC7B9829-C7B3-434E-B634-3D8938764728}"/>
                    </a:ext>
                  </a:extLst>
                </p:cNvPr>
                <p:cNvSpPr txBox="1"/>
                <p:nvPr/>
              </p:nvSpPr>
              <p:spPr>
                <a:xfrm>
                  <a:off x="4869711" y="2224024"/>
                  <a:ext cx="4916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𝑐𝑛</m:t>
                        </m:r>
                      </m:oMath>
                    </m:oMathPara>
                  </a14:m>
                  <a:endParaRPr lang="zh-TW" altLang="en-US" dirty="0"/>
                </a:p>
              </p:txBody>
            </p:sp>
          </mc:Choice>
          <mc:Fallback xmlns="">
            <p:sp>
              <p:nvSpPr>
                <p:cNvPr id="5" name="文字方塊 4">
                  <a:extLst>
                    <a:ext uri="{FF2B5EF4-FFF2-40B4-BE49-F238E27FC236}">
                      <a16:creationId xmlns:a16="http://schemas.microsoft.com/office/drawing/2014/main" id="{8D3CA917-0AF5-44A6-BCC9-A43967BDC76F}"/>
                    </a:ext>
                  </a:extLst>
                </p:cNvPr>
                <p:cNvSpPr txBox="1">
                  <a:spLocks noRot="1" noChangeAspect="1" noMove="1" noResize="1" noEditPoints="1" noAdjustHandles="1" noChangeArrowheads="1" noChangeShapeType="1" noTextEdit="1"/>
                </p:cNvSpPr>
                <p:nvPr/>
              </p:nvSpPr>
              <p:spPr>
                <a:xfrm>
                  <a:off x="4869711" y="2224024"/>
                  <a:ext cx="491609" cy="369332"/>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7F3B3175-CB10-4EE3-9434-9938FC80683B}"/>
                    </a:ext>
                  </a:extLst>
                </p:cNvPr>
                <p:cNvSpPr txBox="1"/>
                <p:nvPr/>
              </p:nvSpPr>
              <p:spPr>
                <a:xfrm>
                  <a:off x="3442071" y="3071818"/>
                  <a:ext cx="1060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/10</m:t>
                            </m:r>
                          </m:e>
                        </m:d>
                      </m:oMath>
                    </m:oMathPara>
                  </a14:m>
                  <a:endParaRPr lang="zh-TW" altLang="en-US" dirty="0"/>
                </a:p>
              </p:txBody>
            </p:sp>
          </mc:Choice>
          <mc:Fallback xmlns="">
            <p:sp>
              <p:nvSpPr>
                <p:cNvPr id="6" name="文字方塊 5">
                  <a:extLst>
                    <a:ext uri="{FF2B5EF4-FFF2-40B4-BE49-F238E27FC236}">
                      <a16:creationId xmlns:a16="http://schemas.microsoft.com/office/drawing/2014/main" id="{59CBD979-5796-47FB-8849-CF8399218AF0}"/>
                    </a:ext>
                  </a:extLst>
                </p:cNvPr>
                <p:cNvSpPr txBox="1">
                  <a:spLocks noRot="1" noChangeAspect="1" noMove="1" noResize="1" noEditPoints="1" noAdjustHandles="1" noChangeArrowheads="1" noChangeShapeType="1" noTextEdit="1"/>
                </p:cNvSpPr>
                <p:nvPr/>
              </p:nvSpPr>
              <p:spPr>
                <a:xfrm>
                  <a:off x="3442071" y="3071818"/>
                  <a:ext cx="1060803" cy="369332"/>
                </a:xfrm>
                <a:prstGeom prst="rect">
                  <a:avLst/>
                </a:prstGeom>
                <a:blipFill>
                  <a:blip r:embed="rId3"/>
                  <a:stretch>
                    <a:fillRect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2B567780-482D-435C-B6F9-B6B1F6B948D6}"/>
                    </a:ext>
                  </a:extLst>
                </p:cNvPr>
                <p:cNvSpPr txBox="1"/>
                <p:nvPr/>
              </p:nvSpPr>
              <p:spPr>
                <a:xfrm>
                  <a:off x="5728157" y="3068057"/>
                  <a:ext cx="11890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9</m:t>
                            </m:r>
                            <m:r>
                              <a:rPr lang="en-US" altLang="zh-TW" i="1">
                                <a:latin typeface="Cambria Math" panose="02040503050406030204" pitchFamily="18" charset="0"/>
                              </a:rPr>
                              <m:t>𝑛</m:t>
                            </m:r>
                            <m:r>
                              <a:rPr lang="en-US" altLang="zh-TW" b="0" i="1" smtClean="0">
                                <a:latin typeface="Cambria Math" panose="02040503050406030204" pitchFamily="18" charset="0"/>
                              </a:rPr>
                              <m:t>/10</m:t>
                            </m:r>
                          </m:e>
                        </m:d>
                      </m:oMath>
                    </m:oMathPara>
                  </a14:m>
                  <a:endParaRPr lang="zh-TW" altLang="en-US" dirty="0"/>
                </a:p>
              </p:txBody>
            </p:sp>
          </mc:Choice>
          <mc:Fallback xmlns="">
            <p:sp>
              <p:nvSpPr>
                <p:cNvPr id="7" name="文字方塊 6">
                  <a:extLst>
                    <a:ext uri="{FF2B5EF4-FFF2-40B4-BE49-F238E27FC236}">
                      <a16:creationId xmlns:a16="http://schemas.microsoft.com/office/drawing/2014/main" id="{21D53023-2BE2-433B-81CE-C14E6AD2C2B7}"/>
                    </a:ext>
                  </a:extLst>
                </p:cNvPr>
                <p:cNvSpPr txBox="1">
                  <a:spLocks noRot="1" noChangeAspect="1" noMove="1" noResize="1" noEditPoints="1" noAdjustHandles="1" noChangeArrowheads="1" noChangeShapeType="1" noTextEdit="1"/>
                </p:cNvSpPr>
                <p:nvPr/>
              </p:nvSpPr>
              <p:spPr>
                <a:xfrm>
                  <a:off x="5728157" y="3068057"/>
                  <a:ext cx="1189043" cy="369332"/>
                </a:xfrm>
                <a:prstGeom prst="rect">
                  <a:avLst/>
                </a:prstGeom>
                <a:blipFill>
                  <a:blip r:embed="rId4"/>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06EC6B3F-5772-4D90-BD1D-56AC3A6CD7E6}"/>
                    </a:ext>
                  </a:extLst>
                </p:cNvPr>
                <p:cNvSpPr txBox="1"/>
                <p:nvPr/>
              </p:nvSpPr>
              <p:spPr>
                <a:xfrm>
                  <a:off x="2804787" y="3915851"/>
                  <a:ext cx="11890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i="1">
                                <a:latin typeface="Cambria Math" panose="02040503050406030204" pitchFamily="18" charset="0"/>
                              </a:rPr>
                              <m:t>𝑛</m:t>
                            </m:r>
                            <m:r>
                              <a:rPr lang="en-US" altLang="zh-TW" i="1">
                                <a:latin typeface="Cambria Math" panose="02040503050406030204" pitchFamily="18" charset="0"/>
                              </a:rPr>
                              <m:t>/100</m:t>
                            </m:r>
                          </m:e>
                        </m:d>
                      </m:oMath>
                    </m:oMathPara>
                  </a14:m>
                  <a:endParaRPr lang="zh-TW" altLang="en-US" dirty="0"/>
                </a:p>
              </p:txBody>
            </p:sp>
          </mc:Choice>
          <mc:Fallback xmlns="">
            <p:sp>
              <p:nvSpPr>
                <p:cNvPr id="8" name="文字方塊 7">
                  <a:extLst>
                    <a:ext uri="{FF2B5EF4-FFF2-40B4-BE49-F238E27FC236}">
                      <a16:creationId xmlns:a16="http://schemas.microsoft.com/office/drawing/2014/main" id="{11153452-A171-4736-B20F-10357E25330A}"/>
                    </a:ext>
                  </a:extLst>
                </p:cNvPr>
                <p:cNvSpPr txBox="1">
                  <a:spLocks noRot="1" noChangeAspect="1" noMove="1" noResize="1" noEditPoints="1" noAdjustHandles="1" noChangeArrowheads="1" noChangeShapeType="1" noTextEdit="1"/>
                </p:cNvSpPr>
                <p:nvPr/>
              </p:nvSpPr>
              <p:spPr>
                <a:xfrm>
                  <a:off x="2804787" y="3915851"/>
                  <a:ext cx="1189043" cy="369332"/>
                </a:xfrm>
                <a:prstGeom prst="rect">
                  <a:avLst/>
                </a:prstGeom>
                <a:blipFill>
                  <a:blip r:embed="rId5"/>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799BAFE1-68E7-4F0C-A8BC-9951B33CACAB}"/>
                    </a:ext>
                  </a:extLst>
                </p:cNvPr>
                <p:cNvSpPr txBox="1"/>
                <p:nvPr/>
              </p:nvSpPr>
              <p:spPr>
                <a:xfrm>
                  <a:off x="3906178" y="3915851"/>
                  <a:ext cx="13172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9</m:t>
                            </m:r>
                            <m:r>
                              <a:rPr lang="en-US" altLang="zh-TW" i="1">
                                <a:latin typeface="Cambria Math" panose="02040503050406030204" pitchFamily="18" charset="0"/>
                              </a:rPr>
                              <m:t>𝑛</m:t>
                            </m:r>
                            <m:r>
                              <a:rPr lang="en-US" altLang="zh-TW" i="1">
                                <a:latin typeface="Cambria Math" panose="02040503050406030204" pitchFamily="18" charset="0"/>
                              </a:rPr>
                              <m:t>/100</m:t>
                            </m:r>
                          </m:e>
                        </m:d>
                      </m:oMath>
                    </m:oMathPara>
                  </a14:m>
                  <a:endParaRPr lang="zh-TW" altLang="en-US" dirty="0"/>
                </a:p>
              </p:txBody>
            </p:sp>
          </mc:Choice>
          <mc:Fallback xmlns="">
            <p:sp>
              <p:nvSpPr>
                <p:cNvPr id="9" name="文字方塊 8">
                  <a:extLst>
                    <a:ext uri="{FF2B5EF4-FFF2-40B4-BE49-F238E27FC236}">
                      <a16:creationId xmlns:a16="http://schemas.microsoft.com/office/drawing/2014/main" id="{4E9BC7C4-6DCE-4835-BBC5-4B84F0F7278F}"/>
                    </a:ext>
                  </a:extLst>
                </p:cNvPr>
                <p:cNvSpPr txBox="1">
                  <a:spLocks noRot="1" noChangeAspect="1" noMove="1" noResize="1" noEditPoints="1" noAdjustHandles="1" noChangeArrowheads="1" noChangeShapeType="1" noTextEdit="1"/>
                </p:cNvSpPr>
                <p:nvPr/>
              </p:nvSpPr>
              <p:spPr>
                <a:xfrm>
                  <a:off x="3906178" y="3915851"/>
                  <a:ext cx="1317284" cy="369332"/>
                </a:xfrm>
                <a:prstGeom prst="rect">
                  <a:avLst/>
                </a:prstGeom>
                <a:blipFill>
                  <a:blip r:embed="rId6"/>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9EBAFF5D-7BD3-4744-9908-E9A02FA50BBA}"/>
                    </a:ext>
                  </a:extLst>
                </p:cNvPr>
                <p:cNvSpPr txBox="1"/>
                <p:nvPr/>
              </p:nvSpPr>
              <p:spPr>
                <a:xfrm>
                  <a:off x="5135809" y="3915851"/>
                  <a:ext cx="13172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9</m:t>
                            </m:r>
                            <m:r>
                              <a:rPr lang="en-US" altLang="zh-TW" i="1">
                                <a:latin typeface="Cambria Math" panose="02040503050406030204" pitchFamily="18" charset="0"/>
                              </a:rPr>
                              <m:t>𝑛</m:t>
                            </m:r>
                            <m:r>
                              <a:rPr lang="en-US" altLang="zh-TW" b="0" i="1" smtClean="0">
                                <a:latin typeface="Cambria Math" panose="02040503050406030204" pitchFamily="18" charset="0"/>
                              </a:rPr>
                              <m:t>/100</m:t>
                            </m:r>
                          </m:e>
                        </m:d>
                      </m:oMath>
                    </m:oMathPara>
                  </a14:m>
                  <a:endParaRPr lang="zh-TW" altLang="en-US" dirty="0"/>
                </a:p>
              </p:txBody>
            </p:sp>
          </mc:Choice>
          <mc:Fallback xmlns="">
            <p:sp>
              <p:nvSpPr>
                <p:cNvPr id="10" name="文字方塊 9">
                  <a:extLst>
                    <a:ext uri="{FF2B5EF4-FFF2-40B4-BE49-F238E27FC236}">
                      <a16:creationId xmlns:a16="http://schemas.microsoft.com/office/drawing/2014/main" id="{7DC8A848-D9D9-4FA3-8575-2552DBE50780}"/>
                    </a:ext>
                  </a:extLst>
                </p:cNvPr>
                <p:cNvSpPr txBox="1">
                  <a:spLocks noRot="1" noChangeAspect="1" noMove="1" noResize="1" noEditPoints="1" noAdjustHandles="1" noChangeArrowheads="1" noChangeShapeType="1" noTextEdit="1"/>
                </p:cNvSpPr>
                <p:nvPr/>
              </p:nvSpPr>
              <p:spPr>
                <a:xfrm>
                  <a:off x="5135809" y="3915851"/>
                  <a:ext cx="1317284" cy="369332"/>
                </a:xfrm>
                <a:prstGeom prst="rect">
                  <a:avLst/>
                </a:prstGeom>
                <a:blipFill>
                  <a:blip r:embed="rId7"/>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DD8AF0CD-FAAA-4FCB-82C3-5406E65D6BB4}"/>
                    </a:ext>
                  </a:extLst>
                </p:cNvPr>
                <p:cNvSpPr txBox="1"/>
                <p:nvPr/>
              </p:nvSpPr>
              <p:spPr>
                <a:xfrm>
                  <a:off x="6365441" y="3915851"/>
                  <a:ext cx="14455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81</m:t>
                            </m:r>
                            <m:r>
                              <a:rPr lang="en-US" altLang="zh-TW" i="1">
                                <a:latin typeface="Cambria Math" panose="02040503050406030204" pitchFamily="18" charset="0"/>
                              </a:rPr>
                              <m:t>𝑛</m:t>
                            </m:r>
                            <m:r>
                              <a:rPr lang="en-US" altLang="zh-TW" b="0" i="1" smtClean="0">
                                <a:latin typeface="Cambria Math" panose="02040503050406030204" pitchFamily="18" charset="0"/>
                              </a:rPr>
                              <m:t>/100</m:t>
                            </m:r>
                          </m:e>
                        </m:d>
                      </m:oMath>
                    </m:oMathPara>
                  </a14:m>
                  <a:endParaRPr lang="zh-TW" altLang="en-US" dirty="0"/>
                </a:p>
              </p:txBody>
            </p:sp>
          </mc:Choice>
          <mc:Fallback xmlns="">
            <p:sp>
              <p:nvSpPr>
                <p:cNvPr id="11" name="文字方塊 10">
                  <a:extLst>
                    <a:ext uri="{FF2B5EF4-FFF2-40B4-BE49-F238E27FC236}">
                      <a16:creationId xmlns:a16="http://schemas.microsoft.com/office/drawing/2014/main" id="{AD4401CB-3EB8-42FA-94B2-03E41BB17790}"/>
                    </a:ext>
                  </a:extLst>
                </p:cNvPr>
                <p:cNvSpPr txBox="1">
                  <a:spLocks noRot="1" noChangeAspect="1" noMove="1" noResize="1" noEditPoints="1" noAdjustHandles="1" noChangeArrowheads="1" noChangeShapeType="1" noTextEdit="1"/>
                </p:cNvSpPr>
                <p:nvPr/>
              </p:nvSpPr>
              <p:spPr>
                <a:xfrm>
                  <a:off x="6365441" y="3915851"/>
                  <a:ext cx="1445524" cy="369332"/>
                </a:xfrm>
                <a:prstGeom prst="rect">
                  <a:avLst/>
                </a:prstGeom>
                <a:blipFill>
                  <a:blip r:embed="rId8"/>
                  <a:stretch>
                    <a:fillRect b="-14754"/>
                  </a:stretch>
                </a:blipFill>
              </p:spPr>
              <p:txBody>
                <a:bodyPr/>
                <a:lstStyle/>
                <a:p>
                  <a:r>
                    <a:rPr lang="zh-TW" altLang="en-US">
                      <a:noFill/>
                    </a:rPr>
                    <a:t> </a:t>
                  </a:r>
                </a:p>
              </p:txBody>
            </p:sp>
          </mc:Fallback>
        </mc:AlternateContent>
        <p:cxnSp>
          <p:nvCxnSpPr>
            <p:cNvPr id="14" name="直線接點 13">
              <a:extLst>
                <a:ext uri="{FF2B5EF4-FFF2-40B4-BE49-F238E27FC236}">
                  <a16:creationId xmlns:a16="http://schemas.microsoft.com/office/drawing/2014/main" id="{86FA46D3-138A-4B46-BC6B-68B343F048B6}"/>
                </a:ext>
              </a:extLst>
            </p:cNvPr>
            <p:cNvCxnSpPr>
              <a:stCxn id="7" idx="2"/>
              <a:endCxn id="8" idx="0"/>
            </p:cNvCxnSpPr>
            <p:nvPr/>
          </p:nvCxnSpPr>
          <p:spPr>
            <a:xfrm flipH="1">
              <a:off x="3972473" y="2593356"/>
              <a:ext cx="1143043" cy="478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B34D37CB-3363-4815-8464-93124AB21DA5}"/>
                </a:ext>
              </a:extLst>
            </p:cNvPr>
            <p:cNvCxnSpPr>
              <a:stCxn id="7" idx="2"/>
              <a:endCxn id="9" idx="0"/>
            </p:cNvCxnSpPr>
            <p:nvPr/>
          </p:nvCxnSpPr>
          <p:spPr>
            <a:xfrm>
              <a:off x="5115516" y="2593356"/>
              <a:ext cx="1207163" cy="474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0309FBAC-A4E0-4F1F-9045-113FE194A6A6}"/>
                </a:ext>
              </a:extLst>
            </p:cNvPr>
            <p:cNvCxnSpPr>
              <a:stCxn id="8" idx="2"/>
              <a:endCxn id="10" idx="0"/>
            </p:cNvCxnSpPr>
            <p:nvPr/>
          </p:nvCxnSpPr>
          <p:spPr>
            <a:xfrm flipH="1">
              <a:off x="3399309" y="3441150"/>
              <a:ext cx="573164" cy="474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75671D90-A8CF-449A-8FFD-8592D643A24A}"/>
                </a:ext>
              </a:extLst>
            </p:cNvPr>
            <p:cNvCxnSpPr>
              <a:stCxn id="8" idx="2"/>
              <a:endCxn id="11" idx="0"/>
            </p:cNvCxnSpPr>
            <p:nvPr/>
          </p:nvCxnSpPr>
          <p:spPr>
            <a:xfrm>
              <a:off x="3972473" y="3441150"/>
              <a:ext cx="592347" cy="474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CB96DA72-9A2E-4C43-B621-83C98184A113}"/>
                </a:ext>
              </a:extLst>
            </p:cNvPr>
            <p:cNvCxnSpPr>
              <a:stCxn id="9" idx="2"/>
              <a:endCxn id="12" idx="0"/>
            </p:cNvCxnSpPr>
            <p:nvPr/>
          </p:nvCxnSpPr>
          <p:spPr>
            <a:xfrm flipH="1">
              <a:off x="5794451" y="3437389"/>
              <a:ext cx="528228" cy="478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6CC6A6F2-FB33-419B-AFF7-A133D4775DC4}"/>
                </a:ext>
              </a:extLst>
            </p:cNvPr>
            <p:cNvCxnSpPr>
              <a:stCxn id="9" idx="2"/>
              <a:endCxn id="13" idx="0"/>
            </p:cNvCxnSpPr>
            <p:nvPr/>
          </p:nvCxnSpPr>
          <p:spPr>
            <a:xfrm>
              <a:off x="6322679" y="3437389"/>
              <a:ext cx="765524" cy="478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5EDAC842-68A1-4F17-815C-FCCEAFA98B25}"/>
                </a:ext>
              </a:extLst>
            </p:cNvPr>
            <p:cNvCxnSpPr>
              <a:cxnSpLocks/>
            </p:cNvCxnSpPr>
            <p:nvPr/>
          </p:nvCxnSpPr>
          <p:spPr>
            <a:xfrm>
              <a:off x="7647615" y="2399251"/>
              <a:ext cx="200459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B3793AAF-AD9F-422C-9F2A-8D2BC64AB8D4}"/>
                </a:ext>
              </a:extLst>
            </p:cNvPr>
            <p:cNvCxnSpPr>
              <a:cxnSpLocks/>
            </p:cNvCxnSpPr>
            <p:nvPr/>
          </p:nvCxnSpPr>
          <p:spPr>
            <a:xfrm>
              <a:off x="7647615" y="3189214"/>
              <a:ext cx="200459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928CC469-67C4-4FF8-822B-2018561E47B2}"/>
                </a:ext>
              </a:extLst>
            </p:cNvPr>
            <p:cNvCxnSpPr>
              <a:cxnSpLocks/>
            </p:cNvCxnSpPr>
            <p:nvPr/>
          </p:nvCxnSpPr>
          <p:spPr>
            <a:xfrm>
              <a:off x="7647615" y="4086837"/>
              <a:ext cx="2004597"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字方塊 22">
                  <a:extLst>
                    <a:ext uri="{FF2B5EF4-FFF2-40B4-BE49-F238E27FC236}">
                      <a16:creationId xmlns:a16="http://schemas.microsoft.com/office/drawing/2014/main" id="{E1A1E499-35A4-4B3E-B29B-8A7B25EB1F64}"/>
                    </a:ext>
                  </a:extLst>
                </p:cNvPr>
                <p:cNvSpPr txBox="1"/>
                <p:nvPr/>
              </p:nvSpPr>
              <p:spPr>
                <a:xfrm>
                  <a:off x="9543777" y="2214585"/>
                  <a:ext cx="4916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𝑐𝑛</m:t>
                        </m:r>
                      </m:oMath>
                    </m:oMathPara>
                  </a14:m>
                  <a:endParaRPr lang="zh-TW" altLang="en-US" dirty="0"/>
                </a:p>
              </p:txBody>
            </p:sp>
          </mc:Choice>
          <mc:Fallback xmlns="">
            <p:sp>
              <p:nvSpPr>
                <p:cNvPr id="21" name="文字方塊 20">
                  <a:extLst>
                    <a:ext uri="{FF2B5EF4-FFF2-40B4-BE49-F238E27FC236}">
                      <a16:creationId xmlns:a16="http://schemas.microsoft.com/office/drawing/2014/main" id="{9A519F82-1489-4EAA-9389-213273093BC4}"/>
                    </a:ext>
                  </a:extLst>
                </p:cNvPr>
                <p:cNvSpPr txBox="1">
                  <a:spLocks noRot="1" noChangeAspect="1" noMove="1" noResize="1" noEditPoints="1" noAdjustHandles="1" noChangeArrowheads="1" noChangeShapeType="1" noTextEdit="1"/>
                </p:cNvSpPr>
                <p:nvPr/>
              </p:nvSpPr>
              <p:spPr>
                <a:xfrm>
                  <a:off x="9543777" y="2214585"/>
                  <a:ext cx="491609" cy="36933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B1A5EFF7-E85C-4D33-B5E7-25A8DF7C533D}"/>
                    </a:ext>
                  </a:extLst>
                </p:cNvPr>
                <p:cNvSpPr txBox="1"/>
                <p:nvPr/>
              </p:nvSpPr>
              <p:spPr>
                <a:xfrm>
                  <a:off x="9543777" y="3004548"/>
                  <a:ext cx="4916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𝑐𝑛</m:t>
                        </m:r>
                      </m:oMath>
                    </m:oMathPara>
                  </a14:m>
                  <a:endParaRPr lang="zh-TW" altLang="en-US" dirty="0"/>
                </a:p>
              </p:txBody>
            </p:sp>
          </mc:Choice>
          <mc:Fallback xmlns="">
            <p:sp>
              <p:nvSpPr>
                <p:cNvPr id="22" name="文字方塊 21">
                  <a:extLst>
                    <a:ext uri="{FF2B5EF4-FFF2-40B4-BE49-F238E27FC236}">
                      <a16:creationId xmlns:a16="http://schemas.microsoft.com/office/drawing/2014/main" id="{5B26F2FE-E097-48F6-831A-E7DF9E37D166}"/>
                    </a:ext>
                  </a:extLst>
                </p:cNvPr>
                <p:cNvSpPr txBox="1">
                  <a:spLocks noRot="1" noChangeAspect="1" noMove="1" noResize="1" noEditPoints="1" noAdjustHandles="1" noChangeArrowheads="1" noChangeShapeType="1" noTextEdit="1"/>
                </p:cNvSpPr>
                <p:nvPr/>
              </p:nvSpPr>
              <p:spPr>
                <a:xfrm>
                  <a:off x="9543777" y="3004548"/>
                  <a:ext cx="491609" cy="36933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3B416425-0071-49BD-9F29-B0C7C2EF9454}"/>
                    </a:ext>
                  </a:extLst>
                </p:cNvPr>
                <p:cNvSpPr txBox="1"/>
                <p:nvPr/>
              </p:nvSpPr>
              <p:spPr>
                <a:xfrm>
                  <a:off x="9543777" y="3886961"/>
                  <a:ext cx="4916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𝑐𝑛</m:t>
                        </m:r>
                      </m:oMath>
                    </m:oMathPara>
                  </a14:m>
                  <a:endParaRPr lang="zh-TW" altLang="en-US" dirty="0"/>
                </a:p>
              </p:txBody>
            </p:sp>
          </mc:Choice>
          <mc:Fallback xmlns="">
            <p:sp>
              <p:nvSpPr>
                <p:cNvPr id="23" name="文字方塊 22">
                  <a:extLst>
                    <a:ext uri="{FF2B5EF4-FFF2-40B4-BE49-F238E27FC236}">
                      <a16:creationId xmlns:a16="http://schemas.microsoft.com/office/drawing/2014/main" id="{DE801783-1BED-4789-9CEE-A710B5233064}"/>
                    </a:ext>
                  </a:extLst>
                </p:cNvPr>
                <p:cNvSpPr txBox="1">
                  <a:spLocks noRot="1" noChangeAspect="1" noMove="1" noResize="1" noEditPoints="1" noAdjustHandles="1" noChangeArrowheads="1" noChangeShapeType="1" noTextEdit="1"/>
                </p:cNvSpPr>
                <p:nvPr/>
              </p:nvSpPr>
              <p:spPr>
                <a:xfrm>
                  <a:off x="9543777" y="3886961"/>
                  <a:ext cx="491609" cy="369332"/>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1A667559-F797-41FB-9A49-58179F4E375C}"/>
                    </a:ext>
                  </a:extLst>
                </p:cNvPr>
                <p:cNvSpPr txBox="1"/>
                <p:nvPr/>
              </p:nvSpPr>
              <p:spPr>
                <a:xfrm>
                  <a:off x="2021746" y="4774640"/>
                  <a:ext cx="2499282" cy="535531"/>
                </a:xfrm>
                <a:prstGeom prst="rect">
                  <a:avLst/>
                </a:prstGeom>
                <a:noFill/>
              </p:spPr>
              <p:txBody>
                <a:bodyPr wrap="square" rtlCol="0">
                  <a:spAutoFit/>
                </a:bodyPr>
                <a:lstStyle/>
                <a:p>
                  <a:pPr>
                    <a:lnSpc>
                      <a:spcPct val="80000"/>
                    </a:lnSpc>
                  </a:pPr>
                  <a:r>
                    <a:rPr lang="en-US" altLang="zh-TW" sz="1800" dirty="0">
                      <a:cs typeface="Times New Roman" panose="02020603050405020304" pitchFamily="18" charset="0"/>
                    </a:rPr>
                    <a:t>leftmost </a:t>
                  </a:r>
                  <a:r>
                    <a:rPr lang="en-US" altLang="zh-TW" dirty="0">
                      <a:cs typeface="Times New Roman" panose="02020603050405020304" pitchFamily="18" charset="0"/>
                    </a:rPr>
                    <a:t>branch peters out </a:t>
                  </a:r>
                  <a:r>
                    <a:rPr lang="en-US" altLang="zh-TW" sz="1800" dirty="0">
                      <a:cs typeface="Times New Roman" panose="02020603050405020304" pitchFamily="18" charset="0"/>
                    </a:rPr>
                    <a:t>after </a:t>
                  </a:r>
                  <a14:m>
                    <m:oMath xmlns:m="http://schemas.openxmlformats.org/officeDocument/2006/math">
                      <m:func>
                        <m:funcPr>
                          <m:ctrlPr>
                            <a:rPr lang="en-US" altLang="zh-TW" sz="1800" i="1" smtClean="0">
                              <a:latin typeface="Cambria Math" panose="02040503050406030204" pitchFamily="18" charset="0"/>
                              <a:cs typeface="Times New Roman" panose="02020603050405020304" pitchFamily="18" charset="0"/>
                            </a:rPr>
                          </m:ctrlPr>
                        </m:funcPr>
                        <m:fName>
                          <m:sSub>
                            <m:sSubPr>
                              <m:ctrlPr>
                                <a:rPr lang="en-US" altLang="zh-TW" sz="1800" i="1" smtClean="0">
                                  <a:latin typeface="Cambria Math" panose="02040503050406030204" pitchFamily="18" charset="0"/>
                                  <a:cs typeface="Times New Roman" panose="02020603050405020304" pitchFamily="18" charset="0"/>
                                </a:rPr>
                              </m:ctrlPr>
                            </m:sSubPr>
                            <m:e>
                              <m:r>
                                <m:rPr>
                                  <m:sty m:val="p"/>
                                </m:rPr>
                                <a:rPr lang="en-US" altLang="zh-TW" sz="1800" i="0" smtClean="0">
                                  <a:latin typeface="Cambria Math" panose="02040503050406030204" pitchFamily="18" charset="0"/>
                                  <a:cs typeface="Times New Roman" panose="02020603050405020304" pitchFamily="18" charset="0"/>
                                </a:rPr>
                                <m:t>log</m:t>
                              </m:r>
                            </m:e>
                            <m:sub>
                              <m:r>
                                <a:rPr lang="en-US" altLang="zh-TW" sz="1800" b="0" i="1" smtClean="0">
                                  <a:latin typeface="Cambria Math" panose="02040503050406030204" pitchFamily="18" charset="0"/>
                                  <a:cs typeface="Times New Roman" panose="02020603050405020304" pitchFamily="18" charset="0"/>
                                </a:rPr>
                                <m:t>10</m:t>
                              </m:r>
                            </m:sub>
                          </m:sSub>
                        </m:fName>
                        <m:e>
                          <m:r>
                            <a:rPr lang="en-US" altLang="zh-TW" sz="1800" b="0" i="1" smtClean="0">
                              <a:latin typeface="Cambria Math" panose="02040503050406030204" pitchFamily="18" charset="0"/>
                              <a:cs typeface="Times New Roman" panose="02020603050405020304" pitchFamily="18" charset="0"/>
                            </a:rPr>
                            <m:t>𝑛</m:t>
                          </m:r>
                        </m:e>
                      </m:func>
                    </m:oMath>
                  </a14:m>
                  <a:r>
                    <a:rPr lang="en-US" altLang="zh-TW" sz="1800" dirty="0">
                      <a:cs typeface="Times New Roman" panose="02020603050405020304" pitchFamily="18" charset="0"/>
                    </a:rPr>
                    <a:t> levels</a:t>
                  </a:r>
                  <a:endParaRPr lang="zh-TW" altLang="en-US" dirty="0"/>
                </a:p>
              </p:txBody>
            </p:sp>
          </mc:Choice>
          <mc:Fallback xmlns="">
            <p:sp>
              <p:nvSpPr>
                <p:cNvPr id="24" name="文字方塊 23">
                  <a:extLst>
                    <a:ext uri="{FF2B5EF4-FFF2-40B4-BE49-F238E27FC236}">
                      <a16:creationId xmlns:a16="http://schemas.microsoft.com/office/drawing/2014/main" id="{5FBE4812-26E4-47AF-83F1-6022006B2DBA}"/>
                    </a:ext>
                  </a:extLst>
                </p:cNvPr>
                <p:cNvSpPr txBox="1">
                  <a:spLocks noRot="1" noChangeAspect="1" noMove="1" noResize="1" noEditPoints="1" noAdjustHandles="1" noChangeArrowheads="1" noChangeShapeType="1" noTextEdit="1"/>
                </p:cNvSpPr>
                <p:nvPr/>
              </p:nvSpPr>
              <p:spPr>
                <a:xfrm>
                  <a:off x="2021746" y="4774640"/>
                  <a:ext cx="2499282" cy="535531"/>
                </a:xfrm>
                <a:prstGeom prst="rect">
                  <a:avLst/>
                </a:prstGeom>
                <a:blipFill>
                  <a:blip r:embed="rId12"/>
                  <a:stretch>
                    <a:fillRect l="-1713" t="-15909" r="-3426" b="-1704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F75FC9A0-1E74-4691-80D0-2014CF90A562}"/>
                    </a:ext>
                  </a:extLst>
                </p:cNvPr>
                <p:cNvSpPr txBox="1"/>
                <p:nvPr/>
              </p:nvSpPr>
              <p:spPr>
                <a:xfrm>
                  <a:off x="5366622" y="4706801"/>
                  <a:ext cx="3079008" cy="671209"/>
                </a:xfrm>
                <a:prstGeom prst="rect">
                  <a:avLst/>
                </a:prstGeom>
                <a:noFill/>
              </p:spPr>
              <p:txBody>
                <a:bodyPr wrap="square" rtlCol="0">
                  <a:spAutoFit/>
                </a:bodyPr>
                <a:lstStyle/>
                <a:p>
                  <a:r>
                    <a:rPr lang="en-US" altLang="zh-TW" sz="1800" dirty="0">
                      <a:cs typeface="Times New Roman" panose="02020603050405020304" pitchFamily="18" charset="0"/>
                    </a:rPr>
                    <a:t>rightmost branch peters out after </a:t>
                  </a:r>
                  <a14:m>
                    <m:oMath xmlns:m="http://schemas.openxmlformats.org/officeDocument/2006/math">
                      <m:func>
                        <m:funcPr>
                          <m:ctrlPr>
                            <a:rPr lang="en-US" altLang="zh-TW" sz="1800" i="1" smtClean="0">
                              <a:latin typeface="Cambria Math" panose="02040503050406030204" pitchFamily="18" charset="0"/>
                              <a:cs typeface="Times New Roman" panose="02020603050405020304" pitchFamily="18" charset="0"/>
                            </a:rPr>
                          </m:ctrlPr>
                        </m:funcPr>
                        <m:fName>
                          <m:sSub>
                            <m:sSubPr>
                              <m:ctrlPr>
                                <a:rPr lang="en-US" altLang="zh-TW" sz="1800" i="1" smtClean="0">
                                  <a:latin typeface="Cambria Math" panose="02040503050406030204" pitchFamily="18" charset="0"/>
                                  <a:cs typeface="Times New Roman" panose="02020603050405020304" pitchFamily="18" charset="0"/>
                                </a:rPr>
                              </m:ctrlPr>
                            </m:sSubPr>
                            <m:e>
                              <m:r>
                                <m:rPr>
                                  <m:sty m:val="p"/>
                                </m:rPr>
                                <a:rPr lang="en-US" altLang="zh-TW" sz="1800" i="0" smtClean="0">
                                  <a:latin typeface="Cambria Math" panose="02040503050406030204" pitchFamily="18" charset="0"/>
                                  <a:cs typeface="Times New Roman" panose="02020603050405020304" pitchFamily="18" charset="0"/>
                                </a:rPr>
                                <m:t>log</m:t>
                              </m:r>
                            </m:e>
                            <m:sub>
                              <m:r>
                                <a:rPr lang="en-US" altLang="zh-TW" sz="1800" b="0" i="1" smtClean="0">
                                  <a:latin typeface="Cambria Math" panose="02040503050406030204" pitchFamily="18" charset="0"/>
                                  <a:cs typeface="Times New Roman" panose="02020603050405020304" pitchFamily="18" charset="0"/>
                                </a:rPr>
                                <m:t>10/9</m:t>
                              </m:r>
                            </m:sub>
                          </m:sSub>
                        </m:fName>
                        <m:e>
                          <m:r>
                            <a:rPr lang="en-US" altLang="zh-TW" sz="1800" b="0" i="1" smtClean="0">
                              <a:latin typeface="Cambria Math" panose="02040503050406030204" pitchFamily="18" charset="0"/>
                              <a:cs typeface="Times New Roman" panose="02020603050405020304" pitchFamily="18" charset="0"/>
                            </a:rPr>
                            <m:t>𝑛</m:t>
                          </m:r>
                        </m:e>
                      </m:func>
                    </m:oMath>
                  </a14:m>
                  <a:r>
                    <a:rPr lang="en-US" altLang="zh-TW" sz="1800" dirty="0">
                      <a:cs typeface="Times New Roman" panose="02020603050405020304" pitchFamily="18" charset="0"/>
                    </a:rPr>
                    <a:t> levels</a:t>
                  </a:r>
                  <a:endParaRPr lang="zh-TW" altLang="en-US" dirty="0"/>
                </a:p>
              </p:txBody>
            </p:sp>
          </mc:Choice>
          <mc:Fallback xmlns="">
            <p:sp>
              <p:nvSpPr>
                <p:cNvPr id="25" name="文字方塊 24">
                  <a:extLst>
                    <a:ext uri="{FF2B5EF4-FFF2-40B4-BE49-F238E27FC236}">
                      <a16:creationId xmlns:a16="http://schemas.microsoft.com/office/drawing/2014/main" id="{F205255A-C564-44CF-AD2D-17D10D8EA6AD}"/>
                    </a:ext>
                  </a:extLst>
                </p:cNvPr>
                <p:cNvSpPr txBox="1">
                  <a:spLocks noRot="1" noChangeAspect="1" noMove="1" noResize="1" noEditPoints="1" noAdjustHandles="1" noChangeArrowheads="1" noChangeShapeType="1" noTextEdit="1"/>
                </p:cNvSpPr>
                <p:nvPr/>
              </p:nvSpPr>
              <p:spPr>
                <a:xfrm>
                  <a:off x="5366622" y="4706801"/>
                  <a:ext cx="3079008" cy="671209"/>
                </a:xfrm>
                <a:prstGeom prst="rect">
                  <a:avLst/>
                </a:prstGeom>
                <a:blipFill>
                  <a:blip r:embed="rId13"/>
                  <a:stretch>
                    <a:fillRect l="-1394" t="-5455" r="-2962" b="-10000"/>
                  </a:stretch>
                </a:blipFill>
              </p:spPr>
              <p:txBody>
                <a:bodyPr/>
                <a:lstStyle/>
                <a:p>
                  <a:r>
                    <a:rPr lang="zh-TW" altLang="en-US">
                      <a:noFill/>
                    </a:rPr>
                    <a:t> </a:t>
                  </a:r>
                </a:p>
              </p:txBody>
            </p:sp>
          </mc:Fallback>
        </mc:AlternateContent>
        <p:cxnSp>
          <p:nvCxnSpPr>
            <p:cNvPr id="28" name="直線單箭頭接點 27">
              <a:extLst>
                <a:ext uri="{FF2B5EF4-FFF2-40B4-BE49-F238E27FC236}">
                  <a16:creationId xmlns:a16="http://schemas.microsoft.com/office/drawing/2014/main" id="{9947BCF3-538C-4219-A5B2-FFAE62DA971D}"/>
                </a:ext>
              </a:extLst>
            </p:cNvPr>
            <p:cNvCxnSpPr>
              <a:stCxn id="26" idx="0"/>
              <a:endCxn id="10" idx="2"/>
            </p:cNvCxnSpPr>
            <p:nvPr/>
          </p:nvCxnSpPr>
          <p:spPr>
            <a:xfrm flipV="1">
              <a:off x="3271387" y="4285183"/>
              <a:ext cx="127922" cy="489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91B82494-D2BB-4553-AEF1-C5381750FB5B}"/>
                </a:ext>
              </a:extLst>
            </p:cNvPr>
            <p:cNvCxnSpPr>
              <a:stCxn id="27" idx="0"/>
              <a:endCxn id="13" idx="2"/>
            </p:cNvCxnSpPr>
            <p:nvPr/>
          </p:nvCxnSpPr>
          <p:spPr>
            <a:xfrm flipV="1">
              <a:off x="6906126" y="4285183"/>
              <a:ext cx="182077" cy="421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6627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Intuition: look at the recursion tree.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It’s like the one for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/3</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in Section 4.2.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Except that here the constants are different; we get </a:t>
                </a:r>
                <a14:m>
                  <m:oMath xmlns:m="http://schemas.openxmlformats.org/officeDocument/2006/math">
                    <m:func>
                      <m:func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sSub>
                          <m:sSub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log</m:t>
                            </m:r>
                          </m:e>
                          <m:sub>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sub>
                        </m:sSub>
                      </m:fName>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func>
                  </m:oMath>
                </a14:m>
                <a:r>
                  <a:rPr kumimoji="0" lang="en-US" altLang="zh-TW" sz="2400" b="0" i="0" u="none" strike="noStrike" kern="1200" cap="none" spc="0" normalizeH="0" baseline="0" noProof="0" dirty="0">
                    <a:ln>
                      <a:noFill/>
                    </a:ln>
                    <a:solidFill>
                      <a:prstClr val="black"/>
                    </a:solidFill>
                    <a:effectLst/>
                    <a:uLnTx/>
                    <a:uFillTx/>
                    <a:latin typeface="Calibri"/>
                    <a:cs typeface="+mn-cs"/>
                  </a:rPr>
                  <a:t> full levels and </a:t>
                </a:r>
                <a14:m>
                  <m:oMath xmlns:m="http://schemas.openxmlformats.org/officeDocument/2006/math">
                    <m:func>
                      <m:func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sSub>
                          <m:sSub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0" lang="en-US" altLang="zh-TW" sz="2400" b="0" i="0" u="none" strike="noStrike" kern="1200" cap="none" spc="0" normalizeH="0" baseline="0" noProof="0">
                                <a:ln>
                                  <a:noFill/>
                                </a:ln>
                                <a:solidFill>
                                  <a:prstClr val="black"/>
                                </a:solidFill>
                                <a:effectLst/>
                                <a:uLnTx/>
                                <a:uFillTx/>
                                <a:latin typeface="Cambria Math" panose="02040503050406030204" pitchFamily="18" charset="0"/>
                                <a:cs typeface="+mn-cs"/>
                              </a:rPr>
                              <m:t>log</m:t>
                            </m:r>
                          </m:e>
                          <m:sub>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10</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/9</m:t>
                            </m:r>
                          </m:sub>
                        </m:sSub>
                      </m:fName>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func>
                  </m:oMath>
                </a14:m>
                <a:r>
                  <a:rPr kumimoji="0" lang="en-US" altLang="zh-TW" sz="2400" b="0" i="0" u="none" strike="noStrike" kern="1200" cap="none" spc="0" normalizeH="0" baseline="0" noProof="0" dirty="0">
                    <a:ln>
                      <a:noFill/>
                    </a:ln>
                    <a:solidFill>
                      <a:prstClr val="black"/>
                    </a:solidFill>
                    <a:effectLst/>
                    <a:uLnTx/>
                    <a:uFillTx/>
                    <a:latin typeface="Calibri"/>
                    <a:cs typeface="+mn-cs"/>
                  </a:rPr>
                  <a:t> levels that are nonempty.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As long as it’s a constant, the base of the log doesn’t matter in asymptotic notation.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Any split of constant proportionality will yield a recursion tree of depth </a:t>
                </a:r>
                <a14:m>
                  <m:oMath xmlns:m="http://schemas.openxmlformats.org/officeDocument/2006/math">
                    <m:r>
                      <m:rPr>
                        <m:sty m:val="p"/>
                      </m:r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func>
                          <m:func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r="-742"/>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16</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22759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1" i="0" u="none" strike="noStrike" kern="1200" cap="none" spc="0" normalizeH="0" baseline="0" noProof="0" dirty="0">
                <a:ln>
                  <a:noFill/>
                </a:ln>
                <a:solidFill>
                  <a:prstClr val="black"/>
                </a:solidFill>
                <a:effectLst/>
                <a:uLnTx/>
                <a:uFillTx/>
                <a:latin typeface="Calibri"/>
                <a:cs typeface="+mn-cs"/>
              </a:rPr>
              <a:t>Intuition for the average case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Splits in the recursion tree will not always be constant.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There will usually be a mix of good and bad splits throughout the recursion tree.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To see that this doesn’t affect the asymptotic running time of quicksort, assume that levels alternate between best-case and worst-case splits.</a:t>
            </a:r>
          </a:p>
          <a:p>
            <a:endParaRPr lang="zh-TW" altLang="en-US" dirty="0"/>
          </a:p>
        </p:txBody>
      </p:sp>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17</a:t>
            </a:fld>
            <a:endParaRPr lang="zh-TW" altLang="en-US" dirty="0"/>
          </a:p>
        </p:txBody>
      </p:sp>
      <p:sp>
        <p:nvSpPr>
          <p:cNvPr id="4" name="Oval 4">
            <a:extLst>
              <a:ext uri="{FF2B5EF4-FFF2-40B4-BE49-F238E27FC236}">
                <a16:creationId xmlns:a16="http://schemas.microsoft.com/office/drawing/2014/main" id="{8F5402F0-F65F-43A7-AAF5-D2C8CF22AF72}"/>
              </a:ext>
            </a:extLst>
          </p:cNvPr>
          <p:cNvSpPr>
            <a:spLocks noChangeArrowheads="1"/>
          </p:cNvSpPr>
          <p:nvPr/>
        </p:nvSpPr>
        <p:spPr bwMode="auto">
          <a:xfrm rot="2400000">
            <a:off x="2650308" y="4034283"/>
            <a:ext cx="2016125" cy="11525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6" name="Text Box 5">
            <a:extLst>
              <a:ext uri="{FF2B5EF4-FFF2-40B4-BE49-F238E27FC236}">
                <a16:creationId xmlns:a16="http://schemas.microsoft.com/office/drawing/2014/main" id="{1DB9DB35-89ED-40EC-8E01-D5D8B1E7F8F6}"/>
              </a:ext>
            </a:extLst>
          </p:cNvPr>
          <p:cNvSpPr txBox="1">
            <a:spLocks noChangeArrowheads="1"/>
          </p:cNvSpPr>
          <p:nvPr/>
        </p:nvSpPr>
        <p:spPr bwMode="auto">
          <a:xfrm>
            <a:off x="2990032" y="395967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n</a:t>
            </a:r>
          </a:p>
        </p:txBody>
      </p:sp>
      <p:sp>
        <p:nvSpPr>
          <p:cNvPr id="7" name="Text Box 6">
            <a:extLst>
              <a:ext uri="{FF2B5EF4-FFF2-40B4-BE49-F238E27FC236}">
                <a16:creationId xmlns:a16="http://schemas.microsoft.com/office/drawing/2014/main" id="{6AC15765-A62C-4911-9737-042CE6CD499D}"/>
              </a:ext>
            </a:extLst>
          </p:cNvPr>
          <p:cNvSpPr txBox="1">
            <a:spLocks noChangeArrowheads="1"/>
          </p:cNvSpPr>
          <p:nvPr/>
        </p:nvSpPr>
        <p:spPr bwMode="auto">
          <a:xfrm>
            <a:off x="3782196" y="4823271"/>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n</a:t>
            </a:r>
            <a:r>
              <a:rPr lang="en-US" altLang="zh-TW" sz="2000"/>
              <a:t>-1</a:t>
            </a:r>
          </a:p>
        </p:txBody>
      </p:sp>
      <p:sp>
        <p:nvSpPr>
          <p:cNvPr id="8" name="Freeform 7">
            <a:extLst>
              <a:ext uri="{FF2B5EF4-FFF2-40B4-BE49-F238E27FC236}">
                <a16:creationId xmlns:a16="http://schemas.microsoft.com/office/drawing/2014/main" id="{2101B81A-2522-4A41-BE1E-C0910D8B1673}"/>
              </a:ext>
            </a:extLst>
          </p:cNvPr>
          <p:cNvSpPr>
            <a:spLocks/>
          </p:cNvSpPr>
          <p:nvPr/>
        </p:nvSpPr>
        <p:spPr bwMode="auto">
          <a:xfrm>
            <a:off x="3313882" y="4291458"/>
            <a:ext cx="533400" cy="606425"/>
          </a:xfrm>
          <a:custGeom>
            <a:avLst/>
            <a:gdLst>
              <a:gd name="T0" fmla="*/ 0 w 336"/>
              <a:gd name="T1" fmla="*/ 0 h 382"/>
              <a:gd name="T2" fmla="*/ 2147483646 w 336"/>
              <a:gd name="T3" fmla="*/ 2147483646 h 382"/>
              <a:gd name="T4" fmla="*/ 0 60000 65536"/>
              <a:gd name="T5" fmla="*/ 0 60000 65536"/>
              <a:gd name="T6" fmla="*/ 0 w 336"/>
              <a:gd name="T7" fmla="*/ 0 h 382"/>
              <a:gd name="T8" fmla="*/ 336 w 336"/>
              <a:gd name="T9" fmla="*/ 382 h 382"/>
            </a:gdLst>
            <a:ahLst/>
            <a:cxnLst>
              <a:cxn ang="T4">
                <a:pos x="T0" y="T1"/>
              </a:cxn>
              <a:cxn ang="T5">
                <a:pos x="T2" y="T3"/>
              </a:cxn>
            </a:cxnLst>
            <a:rect l="T6" t="T7" r="T8" b="T9"/>
            <a:pathLst>
              <a:path w="336" h="382">
                <a:moveTo>
                  <a:pt x="0" y="0"/>
                </a:moveTo>
                <a:lnTo>
                  <a:pt x="336" y="382"/>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9" name="Line 8">
            <a:extLst>
              <a:ext uri="{FF2B5EF4-FFF2-40B4-BE49-F238E27FC236}">
                <a16:creationId xmlns:a16="http://schemas.microsoft.com/office/drawing/2014/main" id="{1676BCE4-7AC3-4CEC-A7D7-B5A7221EC2CE}"/>
              </a:ext>
            </a:extLst>
          </p:cNvPr>
          <p:cNvSpPr>
            <a:spLocks noChangeShapeType="1"/>
          </p:cNvSpPr>
          <p:nvPr/>
        </p:nvSpPr>
        <p:spPr bwMode="auto">
          <a:xfrm flipH="1">
            <a:off x="2289946" y="4250183"/>
            <a:ext cx="649287"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 name="Text Box 9">
            <a:extLst>
              <a:ext uri="{FF2B5EF4-FFF2-40B4-BE49-F238E27FC236}">
                <a16:creationId xmlns:a16="http://schemas.microsoft.com/office/drawing/2014/main" id="{9D478752-4E3D-47CB-BD16-2F2A0672C472}"/>
              </a:ext>
            </a:extLst>
          </p:cNvPr>
          <p:cNvSpPr txBox="1">
            <a:spLocks noChangeArrowheads="1"/>
          </p:cNvSpPr>
          <p:nvPr/>
        </p:nvSpPr>
        <p:spPr bwMode="auto">
          <a:xfrm>
            <a:off x="1910532" y="439147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11" name="Text Box 10">
            <a:extLst>
              <a:ext uri="{FF2B5EF4-FFF2-40B4-BE49-F238E27FC236}">
                <a16:creationId xmlns:a16="http://schemas.microsoft.com/office/drawing/2014/main" id="{A7AB0658-D72D-413C-BDDB-3AF7F757FF80}"/>
              </a:ext>
            </a:extLst>
          </p:cNvPr>
          <p:cNvSpPr txBox="1">
            <a:spLocks noChangeArrowheads="1"/>
          </p:cNvSpPr>
          <p:nvPr/>
        </p:nvSpPr>
        <p:spPr bwMode="auto">
          <a:xfrm>
            <a:off x="2918595" y="5399533"/>
            <a:ext cx="1225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a:t>
            </a:r>
            <a:r>
              <a:rPr lang="en-US" altLang="zh-TW" sz="2000" i="1"/>
              <a:t>n</a:t>
            </a:r>
            <a:r>
              <a:rPr lang="en-US" altLang="zh-TW" sz="2000"/>
              <a:t>-1)/2 - 1</a:t>
            </a:r>
          </a:p>
        </p:txBody>
      </p:sp>
      <p:sp>
        <p:nvSpPr>
          <p:cNvPr id="12" name="Text Box 11">
            <a:extLst>
              <a:ext uri="{FF2B5EF4-FFF2-40B4-BE49-F238E27FC236}">
                <a16:creationId xmlns:a16="http://schemas.microsoft.com/office/drawing/2014/main" id="{E6B8A24F-15DF-40F5-97F8-384FA458661C}"/>
              </a:ext>
            </a:extLst>
          </p:cNvPr>
          <p:cNvSpPr txBox="1">
            <a:spLocks noChangeArrowheads="1"/>
          </p:cNvSpPr>
          <p:nvPr/>
        </p:nvSpPr>
        <p:spPr bwMode="auto">
          <a:xfrm>
            <a:off x="4647383" y="5399533"/>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a:t>
            </a:r>
            <a:r>
              <a:rPr lang="en-US" altLang="zh-TW" sz="2000" i="1"/>
              <a:t>n</a:t>
            </a:r>
            <a:r>
              <a:rPr lang="en-US" altLang="zh-TW" sz="2000"/>
              <a:t>-1)/2</a:t>
            </a:r>
          </a:p>
        </p:txBody>
      </p:sp>
      <p:sp>
        <p:nvSpPr>
          <p:cNvPr id="13" name="Rectangle 12">
            <a:extLst>
              <a:ext uri="{FF2B5EF4-FFF2-40B4-BE49-F238E27FC236}">
                <a16:creationId xmlns:a16="http://schemas.microsoft.com/office/drawing/2014/main" id="{27466C4E-EFF7-4609-B65F-546EFA0F7BB5}"/>
              </a:ext>
            </a:extLst>
          </p:cNvPr>
          <p:cNvSpPr>
            <a:spLocks noChangeArrowheads="1"/>
          </p:cNvSpPr>
          <p:nvPr/>
        </p:nvSpPr>
        <p:spPr bwMode="auto">
          <a:xfrm>
            <a:off x="2939232" y="5474146"/>
            <a:ext cx="1150938"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4" name="Rectangle 13">
            <a:extLst>
              <a:ext uri="{FF2B5EF4-FFF2-40B4-BE49-F238E27FC236}">
                <a16:creationId xmlns:a16="http://schemas.microsoft.com/office/drawing/2014/main" id="{02515819-E2EC-4763-A923-2DF4ECE79BF2}"/>
              </a:ext>
            </a:extLst>
          </p:cNvPr>
          <p:cNvSpPr>
            <a:spLocks noChangeArrowheads="1"/>
          </p:cNvSpPr>
          <p:nvPr/>
        </p:nvSpPr>
        <p:spPr bwMode="auto">
          <a:xfrm>
            <a:off x="4666433" y="5474146"/>
            <a:ext cx="936625"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5" name="Line 14">
            <a:extLst>
              <a:ext uri="{FF2B5EF4-FFF2-40B4-BE49-F238E27FC236}">
                <a16:creationId xmlns:a16="http://schemas.microsoft.com/office/drawing/2014/main" id="{472F1CBD-9003-4F5E-8945-07FCC87A9CC6}"/>
              </a:ext>
            </a:extLst>
          </p:cNvPr>
          <p:cNvSpPr>
            <a:spLocks noChangeShapeType="1"/>
          </p:cNvSpPr>
          <p:nvPr/>
        </p:nvSpPr>
        <p:spPr bwMode="auto">
          <a:xfrm flipH="1">
            <a:off x="3802833" y="5258245"/>
            <a:ext cx="144463"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Freeform 15">
            <a:extLst>
              <a:ext uri="{FF2B5EF4-FFF2-40B4-BE49-F238E27FC236}">
                <a16:creationId xmlns:a16="http://schemas.microsoft.com/office/drawing/2014/main" id="{BB9033A3-EA3A-46A8-8693-AA44B1FDFFB4}"/>
              </a:ext>
            </a:extLst>
          </p:cNvPr>
          <p:cNvSpPr>
            <a:spLocks/>
          </p:cNvSpPr>
          <p:nvPr/>
        </p:nvSpPr>
        <p:spPr bwMode="auto">
          <a:xfrm>
            <a:off x="4306070" y="5186808"/>
            <a:ext cx="550862" cy="284163"/>
          </a:xfrm>
          <a:custGeom>
            <a:avLst/>
            <a:gdLst>
              <a:gd name="T0" fmla="*/ 0 w 347"/>
              <a:gd name="T1" fmla="*/ 0 h 179"/>
              <a:gd name="T2" fmla="*/ 2147483646 w 347"/>
              <a:gd name="T3" fmla="*/ 2147483646 h 179"/>
              <a:gd name="T4" fmla="*/ 0 60000 65536"/>
              <a:gd name="T5" fmla="*/ 0 60000 65536"/>
              <a:gd name="T6" fmla="*/ 0 w 347"/>
              <a:gd name="T7" fmla="*/ 0 h 179"/>
              <a:gd name="T8" fmla="*/ 347 w 347"/>
              <a:gd name="T9" fmla="*/ 179 h 179"/>
            </a:gdLst>
            <a:ahLst/>
            <a:cxnLst>
              <a:cxn ang="T4">
                <a:pos x="T0" y="T1"/>
              </a:cxn>
              <a:cxn ang="T5">
                <a:pos x="T2" y="T3"/>
              </a:cxn>
            </a:cxnLst>
            <a:rect l="T6" t="T7" r="T8" b="T9"/>
            <a:pathLst>
              <a:path w="347" h="179">
                <a:moveTo>
                  <a:pt x="0" y="0"/>
                </a:moveTo>
                <a:lnTo>
                  <a:pt x="347" y="179"/>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7" name="Oval 16">
            <a:extLst>
              <a:ext uri="{FF2B5EF4-FFF2-40B4-BE49-F238E27FC236}">
                <a16:creationId xmlns:a16="http://schemas.microsoft.com/office/drawing/2014/main" id="{577CF356-C8B2-48BB-820A-75D5E1F85B61}"/>
              </a:ext>
            </a:extLst>
          </p:cNvPr>
          <p:cNvSpPr>
            <a:spLocks noChangeArrowheads="1"/>
          </p:cNvSpPr>
          <p:nvPr/>
        </p:nvSpPr>
        <p:spPr bwMode="auto">
          <a:xfrm>
            <a:off x="7690621" y="4105721"/>
            <a:ext cx="720725" cy="43338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8" name="Text Box 17">
            <a:extLst>
              <a:ext uri="{FF2B5EF4-FFF2-40B4-BE49-F238E27FC236}">
                <a16:creationId xmlns:a16="http://schemas.microsoft.com/office/drawing/2014/main" id="{4A3DAD07-3DC8-461D-B76C-1122ABA16331}"/>
              </a:ext>
            </a:extLst>
          </p:cNvPr>
          <p:cNvSpPr txBox="1">
            <a:spLocks noChangeArrowheads="1"/>
          </p:cNvSpPr>
          <p:nvPr/>
        </p:nvSpPr>
        <p:spPr bwMode="auto">
          <a:xfrm>
            <a:off x="7884295" y="410572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n</a:t>
            </a:r>
          </a:p>
        </p:txBody>
      </p:sp>
      <p:sp>
        <p:nvSpPr>
          <p:cNvPr id="19" name="Text Box 18">
            <a:extLst>
              <a:ext uri="{FF2B5EF4-FFF2-40B4-BE49-F238E27FC236}">
                <a16:creationId xmlns:a16="http://schemas.microsoft.com/office/drawing/2014/main" id="{82E42DF4-C732-4691-94C8-6A0C64868B17}"/>
              </a:ext>
            </a:extLst>
          </p:cNvPr>
          <p:cNvSpPr txBox="1">
            <a:spLocks noChangeArrowheads="1"/>
          </p:cNvSpPr>
          <p:nvPr/>
        </p:nvSpPr>
        <p:spPr bwMode="auto">
          <a:xfrm>
            <a:off x="6827020" y="5042346"/>
            <a:ext cx="887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a:t>
            </a:r>
            <a:r>
              <a:rPr lang="en-US" altLang="zh-TW" sz="2000" i="1"/>
              <a:t>n</a:t>
            </a:r>
            <a:r>
              <a:rPr lang="en-US" altLang="zh-TW" sz="2000"/>
              <a:t>-1)/2</a:t>
            </a:r>
          </a:p>
        </p:txBody>
      </p:sp>
      <p:sp>
        <p:nvSpPr>
          <p:cNvPr id="20" name="Text Box 19">
            <a:extLst>
              <a:ext uri="{FF2B5EF4-FFF2-40B4-BE49-F238E27FC236}">
                <a16:creationId xmlns:a16="http://schemas.microsoft.com/office/drawing/2014/main" id="{AD924814-C1CA-4F78-B607-AA0E8AC93E27}"/>
              </a:ext>
            </a:extLst>
          </p:cNvPr>
          <p:cNvSpPr txBox="1">
            <a:spLocks noChangeArrowheads="1"/>
          </p:cNvSpPr>
          <p:nvPr/>
        </p:nvSpPr>
        <p:spPr bwMode="auto">
          <a:xfrm>
            <a:off x="8555808" y="5042346"/>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a:t>
            </a:r>
            <a:r>
              <a:rPr lang="en-US" altLang="zh-TW" sz="2000" i="1"/>
              <a:t>n</a:t>
            </a:r>
            <a:r>
              <a:rPr lang="en-US" altLang="zh-TW" sz="2000"/>
              <a:t>-1)/2</a:t>
            </a:r>
          </a:p>
        </p:txBody>
      </p:sp>
      <p:sp>
        <p:nvSpPr>
          <p:cNvPr id="21" name="Rectangle 20">
            <a:extLst>
              <a:ext uri="{FF2B5EF4-FFF2-40B4-BE49-F238E27FC236}">
                <a16:creationId xmlns:a16="http://schemas.microsoft.com/office/drawing/2014/main" id="{6B6DB7FE-513A-4B96-88A7-E089C29F72FA}"/>
              </a:ext>
            </a:extLst>
          </p:cNvPr>
          <p:cNvSpPr>
            <a:spLocks noChangeArrowheads="1"/>
          </p:cNvSpPr>
          <p:nvPr/>
        </p:nvSpPr>
        <p:spPr bwMode="auto">
          <a:xfrm>
            <a:off x="8555807" y="4970908"/>
            <a:ext cx="935038"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22" name="Rectangle 21">
            <a:extLst>
              <a:ext uri="{FF2B5EF4-FFF2-40B4-BE49-F238E27FC236}">
                <a16:creationId xmlns:a16="http://schemas.microsoft.com/office/drawing/2014/main" id="{52F488B4-AB31-4EE7-BD1A-DC109AAECF71}"/>
              </a:ext>
            </a:extLst>
          </p:cNvPr>
          <p:cNvSpPr>
            <a:spLocks noChangeArrowheads="1"/>
          </p:cNvSpPr>
          <p:nvPr/>
        </p:nvSpPr>
        <p:spPr bwMode="auto">
          <a:xfrm>
            <a:off x="6827021" y="4970908"/>
            <a:ext cx="935037"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23" name="Freeform 22">
            <a:extLst>
              <a:ext uri="{FF2B5EF4-FFF2-40B4-BE49-F238E27FC236}">
                <a16:creationId xmlns:a16="http://schemas.microsoft.com/office/drawing/2014/main" id="{671E0173-EDB2-46C5-8C08-1427AF42B6F5}"/>
              </a:ext>
            </a:extLst>
          </p:cNvPr>
          <p:cNvSpPr>
            <a:spLocks/>
          </p:cNvSpPr>
          <p:nvPr/>
        </p:nvSpPr>
        <p:spPr bwMode="auto">
          <a:xfrm>
            <a:off x="7476307" y="4496245"/>
            <a:ext cx="325438" cy="474662"/>
          </a:xfrm>
          <a:custGeom>
            <a:avLst/>
            <a:gdLst>
              <a:gd name="T0" fmla="*/ 2147483646 w 205"/>
              <a:gd name="T1" fmla="*/ 0 h 299"/>
              <a:gd name="T2" fmla="*/ 0 w 205"/>
              <a:gd name="T3" fmla="*/ 2147483646 h 299"/>
              <a:gd name="T4" fmla="*/ 0 60000 65536"/>
              <a:gd name="T5" fmla="*/ 0 60000 65536"/>
              <a:gd name="T6" fmla="*/ 0 w 205"/>
              <a:gd name="T7" fmla="*/ 0 h 299"/>
              <a:gd name="T8" fmla="*/ 205 w 205"/>
              <a:gd name="T9" fmla="*/ 299 h 299"/>
            </a:gdLst>
            <a:ahLst/>
            <a:cxnLst>
              <a:cxn ang="T4">
                <a:pos x="T0" y="T1"/>
              </a:cxn>
              <a:cxn ang="T5">
                <a:pos x="T2" y="T3"/>
              </a:cxn>
            </a:cxnLst>
            <a:rect l="T6" t="T7" r="T8" b="T9"/>
            <a:pathLst>
              <a:path w="205" h="299">
                <a:moveTo>
                  <a:pt x="205" y="0"/>
                </a:moveTo>
                <a:lnTo>
                  <a:pt x="0" y="299"/>
                </a:lnTo>
              </a:path>
            </a:pathLst>
          </a:custGeom>
          <a:noFill/>
          <a:ln w="9525">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 name="Line 23">
            <a:extLst>
              <a:ext uri="{FF2B5EF4-FFF2-40B4-BE49-F238E27FC236}">
                <a16:creationId xmlns:a16="http://schemas.microsoft.com/office/drawing/2014/main" id="{9DAAA017-FBD1-4F58-9B57-7B68791654E0}"/>
              </a:ext>
            </a:extLst>
          </p:cNvPr>
          <p:cNvSpPr>
            <a:spLocks noChangeShapeType="1"/>
          </p:cNvSpPr>
          <p:nvPr/>
        </p:nvSpPr>
        <p:spPr bwMode="auto">
          <a:xfrm>
            <a:off x="8339907" y="4466083"/>
            <a:ext cx="503238"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5" name="Line 24">
            <a:extLst>
              <a:ext uri="{FF2B5EF4-FFF2-40B4-BE49-F238E27FC236}">
                <a16:creationId xmlns:a16="http://schemas.microsoft.com/office/drawing/2014/main" id="{32A7DCFE-B177-4888-8599-44FFA620E8F4}"/>
              </a:ext>
            </a:extLst>
          </p:cNvPr>
          <p:cNvSpPr>
            <a:spLocks noChangeShapeType="1"/>
          </p:cNvSpPr>
          <p:nvPr/>
        </p:nvSpPr>
        <p:spPr bwMode="auto">
          <a:xfrm>
            <a:off x="4163195" y="4250182"/>
            <a:ext cx="1008062"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6" name="Line 25">
            <a:extLst>
              <a:ext uri="{FF2B5EF4-FFF2-40B4-BE49-F238E27FC236}">
                <a16:creationId xmlns:a16="http://schemas.microsoft.com/office/drawing/2014/main" id="{71CD9F1C-2218-4D94-B3E1-91ACE074B5F8}"/>
              </a:ext>
            </a:extLst>
          </p:cNvPr>
          <p:cNvSpPr>
            <a:spLocks noChangeShapeType="1"/>
          </p:cNvSpPr>
          <p:nvPr/>
        </p:nvSpPr>
        <p:spPr bwMode="auto">
          <a:xfrm>
            <a:off x="8411345" y="4250182"/>
            <a:ext cx="1008062"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7" name="Text Box 26">
            <a:extLst>
              <a:ext uri="{FF2B5EF4-FFF2-40B4-BE49-F238E27FC236}">
                <a16:creationId xmlns:a16="http://schemas.microsoft.com/office/drawing/2014/main" id="{C8A0E15C-CC38-4169-BA72-C11CDA203B67}"/>
              </a:ext>
            </a:extLst>
          </p:cNvPr>
          <p:cNvSpPr txBox="1">
            <a:spLocks noChangeArrowheads="1"/>
          </p:cNvSpPr>
          <p:nvPr/>
        </p:nvSpPr>
        <p:spPr bwMode="auto">
          <a:xfrm>
            <a:off x="5222057" y="4024758"/>
            <a:ext cx="668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sym typeface="Symbol" panose="05050102010706020507" pitchFamily="18" charset="2"/>
              </a:rPr>
              <a:t>(</a:t>
            </a:r>
            <a:r>
              <a:rPr lang="en-US" altLang="zh-TW" sz="2000" i="1">
                <a:sym typeface="Symbol" panose="05050102010706020507" pitchFamily="18" charset="2"/>
              </a:rPr>
              <a:t>n</a:t>
            </a:r>
            <a:r>
              <a:rPr lang="en-US" altLang="zh-TW" sz="2000">
                <a:sym typeface="Symbol" panose="05050102010706020507" pitchFamily="18" charset="2"/>
              </a:rPr>
              <a:t>)</a:t>
            </a:r>
          </a:p>
        </p:txBody>
      </p:sp>
      <p:sp>
        <p:nvSpPr>
          <p:cNvPr id="28" name="Text Box 27">
            <a:extLst>
              <a:ext uri="{FF2B5EF4-FFF2-40B4-BE49-F238E27FC236}">
                <a16:creationId xmlns:a16="http://schemas.microsoft.com/office/drawing/2014/main" id="{C6FCC8BD-0451-40BA-B416-9B170EF45720}"/>
              </a:ext>
            </a:extLst>
          </p:cNvPr>
          <p:cNvSpPr txBox="1">
            <a:spLocks noChangeArrowheads="1"/>
          </p:cNvSpPr>
          <p:nvPr/>
        </p:nvSpPr>
        <p:spPr bwMode="auto">
          <a:xfrm>
            <a:off x="9398771" y="4034283"/>
            <a:ext cx="668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sym typeface="Symbol" panose="05050102010706020507" pitchFamily="18" charset="2"/>
              </a:rPr>
              <a:t>(</a:t>
            </a:r>
            <a:r>
              <a:rPr lang="en-US" altLang="zh-TW" sz="2000" i="1">
                <a:sym typeface="Symbol" panose="05050102010706020507" pitchFamily="18" charset="2"/>
              </a:rPr>
              <a:t>n</a:t>
            </a:r>
            <a:r>
              <a:rPr lang="en-US" altLang="zh-TW" sz="2000">
                <a:sym typeface="Symbol" panose="05050102010706020507" pitchFamily="18" charset="2"/>
              </a:rPr>
              <a:t>)</a:t>
            </a:r>
          </a:p>
        </p:txBody>
      </p:sp>
    </p:spTree>
    <p:extLst>
      <p:ext uri="{BB962C8B-B14F-4D97-AF65-F5344CB8AC3E}">
        <p14:creationId xmlns:p14="http://schemas.microsoft.com/office/powerpoint/2010/main" val="2908894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 extra level in the left-hand figure only adds to the constant hidden in the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sym typeface="Symbol" panose="05050102010706020507" pitchFamily="18" charset="2"/>
                      </a:rPr>
                      <m:t></m:t>
                    </m:r>
                  </m:oMath>
                </a14:m>
                <a:r>
                  <a:rPr kumimoji="0" lang="en-US" altLang="zh-TW" sz="2400" b="0" i="0" u="none" strike="noStrike" kern="1200" cap="none" spc="0" normalizeH="0" baseline="0" noProof="0" dirty="0">
                    <a:ln>
                      <a:noFill/>
                    </a:ln>
                    <a:solidFill>
                      <a:prstClr val="black"/>
                    </a:solidFill>
                    <a:effectLst/>
                    <a:uLnTx/>
                    <a:uFillTx/>
                    <a:latin typeface="Calibri"/>
                    <a:cs typeface="+mn-cs"/>
                    <a:sym typeface="Symbol" panose="05050102010706020507" pitchFamily="18" charset="2"/>
                  </a:rPr>
                  <a:t>-notation.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sym typeface="Symbol" panose="05050102010706020507" pitchFamily="18" charset="2"/>
                  </a:rPr>
                  <a:t>There are still the same number of subarrays to sort, and only twice as much work was done to get to that point.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sym typeface="Symbol" panose="05050102010706020507" pitchFamily="18" charset="2"/>
                  </a:rPr>
                  <a:t>Both figures result in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sym typeface="Symbol" panose="05050102010706020507" pitchFamily="18" charset="2"/>
                      </a:rPr>
                      <m:t>𝑂</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sym typeface="Symbol" panose="05050102010706020507" pitchFamily="18" charset="2"/>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sym typeface="Symbol" panose="05050102010706020507" pitchFamily="18" charset="2"/>
                          </a:rPr>
                          <m:t>𝑛</m:t>
                        </m:r>
                        <m:func>
                          <m:func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sym typeface="Symbol" panose="05050102010706020507" pitchFamily="18" charset="2"/>
                              </a:rPr>
                            </m:ctrlPr>
                          </m:funcPr>
                          <m:fName>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sym typeface="Symbol" panose="05050102010706020507" pitchFamily="18" charset="2"/>
                              </a:rPr>
                              <m:t>lg</m:t>
                            </m:r>
                          </m:fName>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sym typeface="Symbol" panose="05050102010706020507" pitchFamily="18" charset="2"/>
                              </a:rPr>
                              <m:t>𝑛</m:t>
                            </m:r>
                          </m:e>
                        </m:func>
                      </m:e>
                    </m:d>
                  </m:oMath>
                </a14:m>
                <a:r>
                  <a:rPr kumimoji="0" lang="en-US" altLang="zh-TW" sz="2400" b="0" i="0" u="none" strike="noStrike" kern="1200" cap="none" spc="0" normalizeH="0" baseline="0" noProof="0" dirty="0">
                    <a:ln>
                      <a:noFill/>
                    </a:ln>
                    <a:solidFill>
                      <a:prstClr val="black"/>
                    </a:solidFill>
                    <a:effectLst/>
                    <a:uLnTx/>
                    <a:uFillTx/>
                    <a:latin typeface="Calibri"/>
                    <a:cs typeface="+mn-cs"/>
                    <a:sym typeface="Symbol" panose="05050102010706020507" pitchFamily="18" charset="2"/>
                  </a:rPr>
                  <a:t> time, though the constant for the figure on the left is higher than that of the figure on the right.</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t="-213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18</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750265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have assumed that all input permutations are equally likely.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This is not always true.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To correct this, we add randomization to quicksort.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could randomly permute the input array.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Instead, we use </a:t>
                </a:r>
                <a:r>
                  <a:rPr kumimoji="0" lang="en-US" altLang="zh-TW" sz="2800" b="1" i="0" u="none" strike="noStrike" kern="1200" cap="none" spc="0" normalizeH="0" baseline="0" noProof="0" dirty="0">
                    <a:ln>
                      <a:noFill/>
                    </a:ln>
                    <a:solidFill>
                      <a:prstClr val="black"/>
                    </a:solidFill>
                    <a:effectLst/>
                    <a:uLnTx/>
                    <a:uFillTx/>
                    <a:latin typeface="Calibri"/>
                    <a:cs typeface="+mn-cs"/>
                  </a:rPr>
                  <a:t>random sampling</a:t>
                </a:r>
                <a:r>
                  <a:rPr kumimoji="0" lang="en-US" altLang="zh-TW" sz="2800" b="0" i="0" u="none" strike="noStrike" kern="1200" cap="none" spc="0" normalizeH="0" baseline="0" noProof="0" dirty="0">
                    <a:ln>
                      <a:noFill/>
                    </a:ln>
                    <a:solidFill>
                      <a:prstClr val="black"/>
                    </a:solidFill>
                    <a:effectLst/>
                    <a:uLnTx/>
                    <a:uFillTx/>
                    <a:latin typeface="Calibri"/>
                    <a:cs typeface="+mn-cs"/>
                  </a:rPr>
                  <a:t>, or picking one element at random.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Don’t always use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𝑟</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as the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𝑝𝑖𝑣𝑜𝑡</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Instead, randomly pick an element from the subarray that is being sorted.</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r="-1198"/>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19</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Randomized version of Quicksort</a:t>
            </a:r>
            <a:endParaRPr lang="zh-TW" altLang="en-US" dirty="0"/>
          </a:p>
        </p:txBody>
      </p:sp>
    </p:spTree>
    <p:extLst>
      <p:ext uri="{BB962C8B-B14F-4D97-AF65-F5344CB8AC3E}">
        <p14:creationId xmlns:p14="http://schemas.microsoft.com/office/powerpoint/2010/main" val="330457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srgbClr val="FF0000"/>
                    </a:solidFill>
                    <a:effectLst/>
                    <a:uLnTx/>
                    <a:uFillTx/>
                    <a:latin typeface="Calibri"/>
                    <a:cs typeface="+mn-cs"/>
                  </a:rPr>
                  <a:t>Quicksort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Worst-case running time: </a:t>
                </a:r>
                <a14:m>
                  <m:oMath xmlns:m="http://schemas.openxmlformats.org/officeDocument/2006/math">
                    <m:r>
                      <m:rPr>
                        <m:sty m:val="p"/>
                      </m:r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p>
                          <m:sSup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oMath>
                </a14:m>
                <a:endParaRPr kumimoji="0" lang="en-US" altLang="zh-TW" sz="2400" b="0" i="0" u="none" strike="noStrike" kern="1200" cap="none" spc="0" normalizeH="0" baseline="0" noProof="0" dirty="0">
                  <a:ln>
                    <a:noFill/>
                  </a:ln>
                  <a:solidFill>
                    <a:prstClr val="black"/>
                  </a:solidFill>
                  <a:effectLst/>
                  <a:uLnTx/>
                  <a:uFillTx/>
                  <a:latin typeface="Calibri"/>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Expected running time: </a:t>
                </a:r>
                <a14:m>
                  <m:oMath xmlns:m="http://schemas.openxmlformats.org/officeDocument/2006/math">
                    <m:r>
                      <m:rPr>
                        <m:sty m:val="p"/>
                      </m:r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func>
                          <m:func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endParaRPr kumimoji="0" lang="en-US" altLang="zh-TW" sz="2400" b="0" i="0" u="none" strike="noStrike" kern="1200" cap="none" spc="0" normalizeH="0" baseline="0" noProof="0" dirty="0">
                  <a:ln>
                    <a:noFill/>
                  </a:ln>
                  <a:solidFill>
                    <a:prstClr val="black"/>
                  </a:solidFill>
                  <a:effectLst/>
                  <a:uLnTx/>
                  <a:uFillTx/>
                  <a:latin typeface="Calibri"/>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Constants hidden in </a:t>
                </a:r>
                <a14:m>
                  <m:oMath xmlns:m="http://schemas.openxmlformats.org/officeDocument/2006/math">
                    <m:r>
                      <m:rPr>
                        <m:sty m:val="p"/>
                      </m:r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func>
                          <m:func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uncPr>
                          <m:fName>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lg</m:t>
                            </m:r>
                          </m:fName>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func>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are small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Sorts in place</a:t>
                </a:r>
                <a:endParaRPr kumimoji="0" lang="zh-TW" altLang="en-US" sz="24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Overview</a:t>
            </a:r>
            <a:endParaRPr lang="zh-TW" altLang="en-US" dirty="0"/>
          </a:p>
        </p:txBody>
      </p:sp>
    </p:spTree>
    <p:extLst>
      <p:ext uri="{BB962C8B-B14F-4D97-AF65-F5344CB8AC3E}">
        <p14:creationId xmlns:p14="http://schemas.microsoft.com/office/powerpoint/2010/main" val="180164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Randomly selecting the pivot element will, on average, cause the split of the input array to be reasonably well balanced.</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20</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pic>
        <p:nvPicPr>
          <p:cNvPr id="6" name="內容版面配置區 4">
            <a:extLst>
              <a:ext uri="{FF2B5EF4-FFF2-40B4-BE49-F238E27FC236}">
                <a16:creationId xmlns:a16="http://schemas.microsoft.com/office/drawing/2014/main" id="{E93B4476-C8F4-4DBA-A8D2-384153E686FD}"/>
              </a:ext>
            </a:extLst>
          </p:cNvPr>
          <p:cNvPicPr>
            <a:picLocks noChangeAspect="1"/>
          </p:cNvPicPr>
          <p:nvPr/>
        </p:nvPicPr>
        <p:blipFill>
          <a:blip r:embed="rId2"/>
          <a:stretch>
            <a:fillRect/>
          </a:stretch>
        </p:blipFill>
        <p:spPr>
          <a:xfrm>
            <a:off x="609600" y="2781883"/>
            <a:ext cx="10972800" cy="2034386"/>
          </a:xfrm>
          <a:prstGeom prst="rect">
            <a:avLst/>
          </a:prstGeom>
        </p:spPr>
      </p:pic>
    </p:spTree>
    <p:extLst>
      <p:ext uri="{BB962C8B-B14F-4D97-AF65-F5344CB8AC3E}">
        <p14:creationId xmlns:p14="http://schemas.microsoft.com/office/powerpoint/2010/main" val="674937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Randomization of quicksort stops any specific type of array from causing worst-case behavior.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For example, an already-sorted array causes worst-case behavior in non-randomized QUICKSORT, but not in RANDOMIZED QUICKSORT.</a:t>
            </a:r>
          </a:p>
          <a:p>
            <a:endParaRPr lang="zh-TW" altLang="en-US" dirty="0"/>
          </a:p>
        </p:txBody>
      </p:sp>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21</a:t>
            </a:fld>
            <a:endParaRPr lang="zh-TW" altLang="en-US" dirty="0"/>
          </a:p>
        </p:txBody>
      </p:sp>
      <p:pic>
        <p:nvPicPr>
          <p:cNvPr id="4" name="內容版面配置區 4">
            <a:extLst>
              <a:ext uri="{FF2B5EF4-FFF2-40B4-BE49-F238E27FC236}">
                <a16:creationId xmlns:a16="http://schemas.microsoft.com/office/drawing/2014/main" id="{6B3F764F-79F0-4507-979B-DAE2CC73A935}"/>
              </a:ext>
            </a:extLst>
          </p:cNvPr>
          <p:cNvPicPr>
            <a:picLocks noChangeAspect="1"/>
          </p:cNvPicPr>
          <p:nvPr/>
        </p:nvPicPr>
        <p:blipFill>
          <a:blip r:embed="rId2"/>
          <a:stretch>
            <a:fillRect/>
          </a:stretch>
        </p:blipFill>
        <p:spPr>
          <a:xfrm>
            <a:off x="609600" y="2850518"/>
            <a:ext cx="10972800" cy="2417735"/>
          </a:xfrm>
          <a:prstGeom prst="rect">
            <a:avLst/>
          </a:prstGeom>
        </p:spPr>
      </p:pic>
    </p:spTree>
    <p:extLst>
      <p:ext uri="{BB962C8B-B14F-4D97-AF65-F5344CB8AC3E}">
        <p14:creationId xmlns:p14="http://schemas.microsoft.com/office/powerpoint/2010/main" val="1447879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will analyze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 worst-case running time of QUICKSORT and RANDOMIZED-QUICKSORT (the same), and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 expected (average-case) running time of RANDOMIZED QUICKSORT.</a:t>
            </a:r>
          </a:p>
          <a:p>
            <a:endParaRPr lang="zh-TW" altLang="en-US" dirty="0"/>
          </a:p>
        </p:txBody>
      </p:sp>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22</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Analysis of Quicksort</a:t>
            </a:r>
            <a:endParaRPr lang="zh-TW" altLang="en-US" dirty="0"/>
          </a:p>
        </p:txBody>
      </p:sp>
    </p:spTree>
    <p:extLst>
      <p:ext uri="{BB962C8B-B14F-4D97-AF65-F5344CB8AC3E}">
        <p14:creationId xmlns:p14="http://schemas.microsoft.com/office/powerpoint/2010/main" val="2702921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1" i="0" u="none" strike="noStrike" kern="1200" cap="none" spc="0" normalizeH="0" baseline="0" noProof="0" dirty="0">
                    <a:ln>
                      <a:noFill/>
                    </a:ln>
                    <a:solidFill>
                      <a:srgbClr val="FF0000"/>
                    </a:solidFill>
                    <a:effectLst/>
                    <a:uLnTx/>
                    <a:uFillTx/>
                    <a:latin typeface="Calibri"/>
                    <a:cs typeface="+mn-cs"/>
                  </a:rPr>
                  <a:t>Worst-case analysis</a:t>
                </a:r>
                <a:br>
                  <a:rPr kumimoji="0" lang="en-US" altLang="zh-TW" sz="2800" b="0" i="0" u="none" strike="noStrike" kern="1200" cap="none" spc="0" normalizeH="0" baseline="0" noProof="0" dirty="0">
                    <a:ln>
                      <a:noFill/>
                    </a:ln>
                    <a:solidFill>
                      <a:prstClr val="black"/>
                    </a:solidFill>
                    <a:effectLst/>
                    <a:uLnTx/>
                    <a:uFillTx/>
                    <a:latin typeface="Calibri"/>
                    <a:cs typeface="+mn-cs"/>
                  </a:rPr>
                </a:br>
                <a:r>
                  <a:rPr kumimoji="0" lang="en-US" altLang="zh-TW" sz="2800" b="0" i="0" u="none" strike="noStrike" kern="1200" cap="none" spc="0" normalizeH="0" baseline="0" noProof="0" dirty="0">
                    <a:ln>
                      <a:noFill/>
                    </a:ln>
                    <a:solidFill>
                      <a:prstClr val="black"/>
                    </a:solidFill>
                    <a:effectLst/>
                    <a:uLnTx/>
                    <a:uFillTx/>
                    <a:latin typeface="Calibri"/>
                    <a:cs typeface="+mn-cs"/>
                  </a:rPr>
                  <a:t>We will prove that a worst-case split at every level produces a worst-case running time of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Recurrence for the worst-case running time of QUICKSORT:</a:t>
                </a:r>
                <a:br>
                  <a:rPr kumimoji="0" lang="en-US" altLang="zh-TW" sz="24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unc>
                      <m:func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limLow>
                          <m:limLow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limLowPr>
                          <m:e>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max</m:t>
                            </m:r>
                          </m:e>
                          <m:li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𝑞</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lim>
                        </m:limLow>
                      </m:fName>
                      <m:e>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e>
                        </m:d>
                      </m:e>
                    </m:func>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endParaRPr kumimoji="0" lang="en-US" altLang="zh-TW" sz="2400" b="0" i="0" u="none" strike="noStrike" kern="1200" cap="none" spc="0" normalizeH="0" baseline="0" noProof="0" dirty="0">
                  <a:ln>
                    <a:noFill/>
                  </a:ln>
                  <a:solidFill>
                    <a:prstClr val="black"/>
                  </a:solidFill>
                  <a:effectLst/>
                  <a:uLnTx/>
                  <a:uFillTx/>
                  <a:latin typeface="Calibri"/>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Because PARTITION produces two subproblems, totaling size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 1</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ranges from 0 to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 1</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1" i="0" u="none" strike="noStrike" kern="1200" cap="none" spc="0" normalizeH="0" baseline="0" noProof="0" dirty="0">
                    <a:ln>
                      <a:noFill/>
                    </a:ln>
                    <a:solidFill>
                      <a:prstClr val="black"/>
                    </a:solidFill>
                    <a:effectLst/>
                    <a:uLnTx/>
                    <a:uFillTx/>
                    <a:latin typeface="Calibri"/>
                    <a:cs typeface="+mn-cs"/>
                  </a:rPr>
                  <a:t>Guess</a:t>
                </a:r>
                <a:r>
                  <a:rPr kumimoji="0" lang="en-US" altLang="zh-TW" sz="24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r>
                      <a:rPr kumimoji="0" lang="en-US" altLang="zh-TW" sz="24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𝑛</m:t>
                        </m:r>
                      </m:e>
                    </m:d>
                    <m:r>
                      <a:rPr kumimoji="0" lang="en-US" altLang="zh-TW" sz="24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𝑐</m:t>
                    </m:r>
                    <m:sSup>
                      <m:sSupPr>
                        <m:ctrlPr>
                          <a:rPr kumimoji="0" lang="en-US" altLang="zh-TW" sz="24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ctrlPr>
                      </m:sSupPr>
                      <m:e>
                        <m:r>
                          <a:rPr kumimoji="0" lang="en-US" altLang="zh-TW" sz="24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𝑛</m:t>
                        </m:r>
                      </m:e>
                      <m:sup>
                        <m:r>
                          <a:rPr kumimoji="0" lang="en-US" altLang="zh-TW" sz="2400" b="0"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2</m:t>
                        </m:r>
                      </m:sup>
                    </m:sSup>
                  </m:oMath>
                </a14:m>
                <a:r>
                  <a:rPr kumimoji="0" lang="en-US" altLang="zh-TW" sz="2400" b="0" i="0" u="none" strike="noStrike" kern="1200" cap="none" spc="0" normalizeH="0" baseline="0" noProof="0" dirty="0">
                    <a:ln>
                      <a:noFill/>
                    </a:ln>
                    <a:solidFill>
                      <a:srgbClr val="FF0000"/>
                    </a:solidFill>
                    <a:effectLst/>
                    <a:uLnTx/>
                    <a:uFillTx/>
                    <a:latin typeface="Calibri"/>
                    <a:cs typeface="+mn-cs"/>
                  </a:rPr>
                  <a:t>, for some </a:t>
                </a:r>
                <a14:m>
                  <m:oMath xmlns:m="http://schemas.openxmlformats.org/officeDocument/2006/math">
                    <m:r>
                      <a:rPr kumimoji="0" lang="en-US" altLang="zh-TW" sz="24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t>𝑐</m:t>
                    </m:r>
                  </m:oMath>
                </a14:m>
                <a:r>
                  <a:rPr kumimoji="0" lang="en-US" altLang="zh-TW" sz="2400" b="0" i="0" u="none" strike="noStrike" kern="1200" cap="none" spc="0" normalizeH="0" baseline="0" noProof="0" dirty="0">
                    <a:ln>
                      <a:noFill/>
                    </a:ln>
                    <a:solidFill>
                      <a:srgbClr val="FF0000"/>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Substituting our guess into the above recurrence:</a:t>
                </a:r>
                <a:br>
                  <a:rPr kumimoji="0" lang="en-US" altLang="zh-TW" sz="24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unc>
                      <m:func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limLow>
                          <m:limLow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limLowPr>
                          <m:e>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max</m:t>
                            </m:r>
                          </m:e>
                          <m:lim>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𝑞</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lim>
                        </m:limLow>
                      </m:fName>
                      <m:e>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𝑞</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𝑞</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e>
                                </m:d>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e>
                    </m:func>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br>
                  <a:rPr kumimoji="0" lang="en-US" altLang="zh-TW" sz="2400" b="0" i="0" u="none" strike="noStrike" kern="1200" cap="none" spc="0" normalizeH="0" baseline="0" noProof="0" dirty="0">
                    <a:ln>
                      <a:noFill/>
                    </a:ln>
                    <a:solidFill>
                      <a:prstClr val="black"/>
                    </a:solidFill>
                    <a:effectLst/>
                    <a:uLnTx/>
                    <a:uFillTx/>
                    <a:latin typeface="Calibri"/>
                    <a:ea typeface="Cambria Math" panose="02040503050406030204" pitchFamily="18" charset="0"/>
                    <a:cs typeface="+mn-cs"/>
                  </a:rPr>
                </a:b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func>
                      <m:func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limLow>
                          <m:limLow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limLowPr>
                          <m:e>
                            <m:r>
                              <m:rPr>
                                <m:sty m:val="p"/>
                              </m:rPr>
                              <a:rPr kumimoji="0" lang="en-US" altLang="zh-TW" sz="2400" b="0" i="0" u="none" strike="noStrike" kern="1200" cap="none" spc="0" normalizeH="0" baseline="0" noProof="0">
                                <a:ln>
                                  <a:noFill/>
                                </a:ln>
                                <a:solidFill>
                                  <a:prstClr val="black"/>
                                </a:solidFill>
                                <a:effectLst/>
                                <a:uLnTx/>
                                <a:uFillTx/>
                                <a:latin typeface="Cambria Math" panose="02040503050406030204" pitchFamily="18" charset="0"/>
                                <a:cs typeface="+mn-cs"/>
                              </a:rPr>
                              <m:t>max</m:t>
                            </m:r>
                          </m:e>
                          <m:lim>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0</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𝑞</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lim>
                        </m:limLow>
                      </m:fName>
                      <m:e>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𝑞</m:t>
                                </m:r>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sSup>
                              <m:sSup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𝑞</m:t>
                                    </m:r>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e>
                                </m:d>
                              </m:e>
                              <m:sup>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e>
                    </m:func>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l-GR"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endParaRPr kumimoji="0" lang="en-US" altLang="zh-TW" sz="24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b="-1572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23</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38640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e>
                        </m:d>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=4</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𝑓</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=2+2=4</m:t>
                    </m:r>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14:m>
                  <m:oMath xmlns:m="http://schemas.openxmlformats.org/officeDocument/2006/math">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𝑓</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p>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when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den>
                    </m:f>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r>
                <a14:m>
                  <m:oMath xmlns:m="http://schemas.openxmlformats.org/officeDocument/2006/math">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𝑓</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p>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is also continuous.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𝑞</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𝑓</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d>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&gt;0</m:t>
                    </m:r>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which means that </a:t>
                </a:r>
                <a14:m>
                  <m:oMath xmlns:m="http://schemas.openxmlformats.org/officeDocument/2006/math">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𝑓</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p>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is negative left of </a:t>
                </a:r>
                <a14:m>
                  <m:oMath xmlns:m="http://schemas.openxmlformats.org/officeDocument/2006/math">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𝑓</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p>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and positive right of it, which means that this is a </a:t>
                </a:r>
                <a:r>
                  <a:rPr kumimoji="0" lang="en-US" altLang="zh-TW" sz="2800" b="0" i="0" u="none" strike="noStrike" kern="1200" cap="none" spc="0" normalizeH="0" baseline="0" noProof="0" dirty="0">
                    <a:ln>
                      <a:noFill/>
                    </a:ln>
                    <a:solidFill>
                      <a:srgbClr val="FF0000"/>
                    </a:solidFill>
                    <a:effectLst/>
                    <a:uLnTx/>
                    <a:uFillTx/>
                    <a:latin typeface="Calibri"/>
                    <a:cs typeface="+mn-cs"/>
                  </a:rPr>
                  <a:t>local minima</a:t>
                </a:r>
                <a:r>
                  <a:rPr kumimoji="0" lang="en-US" altLang="zh-TW" sz="2800" b="0" i="0" u="none" strike="noStrike" kern="1200" cap="none" spc="0" normalizeH="0" baseline="0" noProof="0" dirty="0">
                    <a:ln>
                      <a:noFill/>
                    </a:ln>
                    <a:solidFill>
                      <a:prstClr val="black"/>
                    </a:solidFill>
                    <a:effectLst/>
                    <a:uLnTx/>
                    <a:uFillTx/>
                    <a:latin typeface="Calibri"/>
                    <a:cs typeface="+mn-cs"/>
                  </a:rPr>
                  <a:t>. In this case,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𝑓</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d>
                  </m:oMath>
                </a14:m>
                <a:r>
                  <a:rPr kumimoji="0" lang="zh-TW" altLang="en-US"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0" u="none" strike="noStrike" kern="1200" cap="none" spc="0" normalizeH="0" baseline="0" noProof="0" dirty="0">
                    <a:ln>
                      <a:noFill/>
                    </a:ln>
                    <a:solidFill>
                      <a:prstClr val="black"/>
                    </a:solidFill>
                    <a:effectLst/>
                    <a:uLnTx/>
                    <a:uFillTx/>
                    <a:latin typeface="Calibri"/>
                    <a:cs typeface="+mn-cs"/>
                  </a:rPr>
                  <a:t>is decreasing in the beginning of the interval and increasing in the end, which means that those two points are the only candidates for a maximum in the interval.</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𝑓</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e>
                        </m:d>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oMath>
                </a14:m>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𝑓</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e>
                        </m:d>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oMath>
                </a14:m>
                <a:endParaRPr lang="zh-TW" altLang="en-US" dirty="0"/>
              </a:p>
            </p:txBody>
          </p:sp>
        </mc:Choice>
        <mc:Fallback>
          <p:sp>
            <p:nvSpPr>
              <p:cNvPr id="5" name="內容版面配置區 4">
                <a:extLst>
                  <a:ext uri="{FF2B5EF4-FFF2-40B4-BE49-F238E27FC236}">
                    <a16:creationId xmlns:a16="http://schemas.microsoft.com/office/drawing/2014/main" id="{C368CAB5-68A4-4AA2-B38B-A03158A21E7A}"/>
                  </a:ext>
                </a:extLst>
              </p:cNvPr>
              <p:cNvSpPr>
                <a:spLocks noGrp="1" noRot="1" noChangeAspect="1" noMove="1" noResize="1" noEditPoints="1" noAdjustHandles="1" noChangeArrowheads="1" noChangeShapeType="1" noTextEdit="1"/>
              </p:cNvSpPr>
              <p:nvPr>
                <p:ph sz="quarter" idx="15"/>
              </p:nvPr>
            </p:nvSpPr>
            <p:spPr>
              <a:xfrm>
                <a:off x="444243" y="800313"/>
                <a:ext cx="10688813" cy="4996095"/>
              </a:xfrm>
              <a:blipFill>
                <a:blip r:embed="rId2"/>
                <a:stretch>
                  <a:fillRect r="-970"/>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24</a:t>
            </a:fld>
            <a:endParaRPr lang="zh-TW" altLang="en-US" dirty="0"/>
          </a:p>
        </p:txBody>
      </p:sp>
    </p:spTree>
    <p:extLst>
      <p:ext uri="{BB962C8B-B14F-4D97-AF65-F5344CB8AC3E}">
        <p14:creationId xmlns:p14="http://schemas.microsoft.com/office/powerpoint/2010/main" val="3495918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maximum value of </a:t>
                </a:r>
                <a14:m>
                  <m:oMath xmlns:m="http://schemas.openxmlformats.org/officeDocument/2006/math">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occurs when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is either 0 or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 1</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(Second derivative with respect to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is positive.) This means that</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𝑞</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e>
                            </m:d>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e>
                        </m:d>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Therefore,</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𝑐</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m:rPr>
                            <m:nor/>
                          </m:rPr>
                          <a:rPr kumimoji="0" lang="en-US" altLang="zh-TW" sz="2800" b="0" i="0" u="none" strike="noStrike" kern="1200" cap="none" spc="0" normalizeH="0" baseline="0" noProof="0" dirty="0">
                            <a:ln>
                              <a:noFill/>
                            </a:ln>
                            <a:solidFill>
                              <a:prstClr val="black"/>
                            </a:solidFill>
                            <a:effectLst/>
                            <a:uLnTx/>
                            <a:uFillTx/>
                            <a:latin typeface="Calibri"/>
                            <a:cs typeface="+mn-cs"/>
                          </a:rPr>
                          <m:t> </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ea typeface="Cambria Math" panose="02040503050406030204" pitchFamily="18" charset="0"/>
                    <a:cs typeface="+mn-cs"/>
                  </a:rPr>
                  <a:t> </a:t>
                </a:r>
                <a:br>
                  <a:rPr kumimoji="0" lang="en-US" altLang="zh-TW" sz="2800" b="0" i="0" u="none" strike="noStrike" kern="1200" cap="none" spc="0" normalizeH="0" baseline="0" noProof="0" dirty="0">
                    <a:ln>
                      <a:noFill/>
                    </a:ln>
                    <a:solidFill>
                      <a:prstClr val="black"/>
                    </a:solidFill>
                    <a:effectLst/>
                    <a:uLnTx/>
                    <a:uFillTx/>
                    <a:latin typeface="Calibri"/>
                    <a:ea typeface="Cambria Math" panose="02040503050406030204" pitchFamily="18" charset="0"/>
                    <a:cs typeface="+mn-cs"/>
                  </a:rPr>
                </a:br>
                <a:r>
                  <a:rPr kumimoji="0" lang="en-US" altLang="zh-TW" sz="2800" b="0" i="0" u="none" strike="noStrike" kern="1200" cap="none" spc="0" normalizeH="0" baseline="0" noProof="0" dirty="0">
                    <a:ln>
                      <a:noFill/>
                    </a:ln>
                    <a:solidFill>
                      <a:prstClr val="black"/>
                    </a:solidFill>
                    <a:effectLst/>
                    <a:uLnTx/>
                    <a:uFillTx/>
                    <a:latin typeface="Calibri"/>
                    <a:ea typeface="Cambria Math" panose="02040503050406030204" pitchFamily="18" charset="0"/>
                    <a:cs typeface="+mn-cs"/>
                  </a:rPr>
                  <a: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𝑐𝑛</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oMath>
                </a14:m>
                <a:r>
                  <a:rPr kumimoji="0" lang="en-US" altLang="zh-TW" sz="2800" b="0" i="0" u="none" strike="noStrike" kern="1200" cap="none" spc="0" normalizeH="0" baseline="0" noProof="0" dirty="0">
                    <a:ln>
                      <a:noFill/>
                    </a:ln>
                    <a:solidFill>
                      <a:prstClr val="black"/>
                    </a:solidFill>
                    <a:effectLst/>
                    <a:uLnTx/>
                    <a:uFillTx/>
                    <a:latin typeface="Calibri"/>
                    <a:cs typeface="+mn-cs"/>
                  </a:rPr>
                  <a:t>    if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𝑐</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m:t>
                        </m:r>
                        <m:r>
                          <m:rPr>
                            <m:nor/>
                          </m:rPr>
                          <a:rPr kumimoji="0" lang="en-US" altLang="zh-TW" sz="2800" b="0" i="0" u="none" strike="noStrike" kern="1200" cap="none" spc="0" normalizeH="0" baseline="0" noProof="0" dirty="0">
                            <a:ln>
                              <a:noFill/>
                            </a:ln>
                            <a:solidFill>
                              <a:prstClr val="black"/>
                            </a:solidFill>
                            <a:effectLst/>
                            <a:uLnTx/>
                            <a:uFillTx/>
                            <a:latin typeface="Calibri"/>
                            <a:cs typeface="+mn-cs"/>
                          </a:rPr>
                          <m:t> </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    Pick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𝑐</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so that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𝑐</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 1) </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dominates </a:t>
                </a:r>
                <a14:m>
                  <m:oMath xmlns:m="http://schemas.openxmlformats.org/officeDocument/2006/math">
                    <m:r>
                      <m:rPr>
                        <m:sty m:val="p"/>
                      </m:r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Therefore, the worst-case running time of quicksort is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can also show that the recurrence’s solution is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Ω</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Thus, the worst-case running time is </a:t>
                </a:r>
                <a14:m>
                  <m:oMath xmlns:m="http://schemas.openxmlformats.org/officeDocument/2006/math">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Θ</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p>
                          <m:sSup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p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e>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p>
                        </m:sSup>
                      </m:e>
                    </m:d>
                  </m:oMath>
                </a14:m>
                <a:endParaRPr lang="zh-TW" altLang="en-US" dirty="0"/>
              </a:p>
            </p:txBody>
          </p:sp>
        </mc:Choice>
        <mc:Fallback xmlns="">
          <p:sp>
            <p:nvSpPr>
              <p:cNvPr id="5" name="內容版面配置區 4">
                <a:extLst>
                  <a:ext uri="{FF2B5EF4-FFF2-40B4-BE49-F238E27FC236}">
                    <a16:creationId xmlns:a16="http://schemas.microsoft.com/office/drawing/2014/main" id="{C368CAB5-68A4-4AA2-B38B-A03158A21E7A}"/>
                  </a:ext>
                </a:extLst>
              </p:cNvPr>
              <p:cNvSpPr>
                <a:spLocks noGrp="1" noRot="1" noChangeAspect="1" noMove="1" noResize="1" noEditPoints="1" noAdjustHandles="1" noChangeArrowheads="1" noChangeShapeType="1" noTextEdit="1"/>
              </p:cNvSpPr>
              <p:nvPr>
                <p:ph sz="quarter" idx="15"/>
              </p:nvPr>
            </p:nvSpPr>
            <p:spPr>
              <a:xfrm>
                <a:off x="444243" y="800313"/>
                <a:ext cx="10688813" cy="4996095"/>
              </a:xfrm>
              <a:blipFill>
                <a:blip r:embed="rId2"/>
                <a:stretch>
                  <a:fillRect l="-1027" t="-195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25</a:t>
            </a:fld>
            <a:endParaRPr lang="zh-TW" altLang="en-US" dirty="0"/>
          </a:p>
        </p:txBody>
      </p:sp>
    </p:spTree>
    <p:extLst>
      <p:ext uri="{BB962C8B-B14F-4D97-AF65-F5344CB8AC3E}">
        <p14:creationId xmlns:p14="http://schemas.microsoft.com/office/powerpoint/2010/main" val="52282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1" i="0" u="none" strike="noStrike" kern="1200" cap="none" spc="0" normalizeH="0" baseline="0" noProof="0" dirty="0">
                    <a:ln>
                      <a:noFill/>
                    </a:ln>
                    <a:solidFill>
                      <a:srgbClr val="FF0000"/>
                    </a:solidFill>
                    <a:effectLst/>
                    <a:uLnTx/>
                    <a:uFillTx/>
                    <a:latin typeface="Calibri"/>
                    <a:cs typeface="+mn-cs"/>
                  </a:rPr>
                  <a:t>Average-case analysis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 dominant cost of the algorithm is partitioning.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PARTITION removes the pivot element from future consideration each time.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Thus, PARTITION is called </a:t>
                </a:r>
                <a:r>
                  <a:rPr kumimoji="0" lang="en-US" altLang="zh-TW" sz="2400" b="0" i="0" u="none" strike="noStrike" kern="1200" cap="none" spc="0" normalizeH="0" baseline="0" noProof="0" dirty="0">
                    <a:ln>
                      <a:noFill/>
                    </a:ln>
                    <a:solidFill>
                      <a:srgbClr val="FF0000"/>
                    </a:solidFill>
                    <a:effectLst/>
                    <a:uLnTx/>
                    <a:uFillTx/>
                    <a:latin typeface="Calibri"/>
                    <a:cs typeface="+mn-cs"/>
                  </a:rPr>
                  <a:t>at most </a:t>
                </a:r>
                <a14:m>
                  <m:oMath xmlns:m="http://schemas.openxmlformats.org/officeDocument/2006/math">
                    <m:r>
                      <a:rPr kumimoji="0" lang="en-US" altLang="zh-TW" sz="24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t>𝑛</m:t>
                    </m:r>
                  </m:oMath>
                </a14:m>
                <a:r>
                  <a:rPr kumimoji="0" lang="en-US" altLang="zh-TW" sz="2400" b="0" i="0" u="none" strike="noStrike" kern="1200" cap="none" spc="0" normalizeH="0" baseline="0" noProof="0" dirty="0">
                    <a:ln>
                      <a:noFill/>
                    </a:ln>
                    <a:solidFill>
                      <a:srgbClr val="FF0000"/>
                    </a:solidFill>
                    <a:effectLst/>
                    <a:uLnTx/>
                    <a:uFillTx/>
                    <a:latin typeface="Calibri"/>
                    <a:cs typeface="+mn-cs"/>
                  </a:rPr>
                  <a:t> times</a:t>
                </a:r>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QUICKSORT recurses on the partitions.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 amount of work that each call to PARTITION does is a constant plus the number of comparisons that are performed in its </a:t>
                </a:r>
                <a:r>
                  <a:rPr kumimoji="0" lang="en-US" altLang="zh-TW" sz="2400" b="1" i="0" u="none" strike="noStrike" kern="1200" cap="none" spc="0" normalizeH="0" baseline="0" noProof="0" dirty="0">
                    <a:ln>
                      <a:noFill/>
                    </a:ln>
                    <a:solidFill>
                      <a:prstClr val="black"/>
                    </a:solidFill>
                    <a:effectLst/>
                    <a:uLnTx/>
                    <a:uFillTx/>
                    <a:latin typeface="Calibri"/>
                    <a:cs typeface="+mn-cs"/>
                  </a:rPr>
                  <a:t>for</a:t>
                </a:r>
                <a:r>
                  <a:rPr kumimoji="0" lang="en-US" altLang="zh-TW" sz="2400" b="0" i="0" u="none" strike="noStrike" kern="1200" cap="none" spc="0" normalizeH="0" baseline="0" noProof="0" dirty="0">
                    <a:ln>
                      <a:noFill/>
                    </a:ln>
                    <a:solidFill>
                      <a:prstClr val="black"/>
                    </a:solidFill>
                    <a:effectLst/>
                    <a:uLnTx/>
                    <a:uFillTx/>
                    <a:latin typeface="Calibri"/>
                    <a:cs typeface="+mn-cs"/>
                  </a:rPr>
                  <a:t> loop.</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Let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𝑋</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the total number of comparisons performed in all calls to PARTITION.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Therefore, the total work done over the entire execution is </a:t>
                </a:r>
                <a14:m>
                  <m:oMath xmlns:m="http://schemas.openxmlformats.org/officeDocument/2006/math">
                    <m:r>
                      <m:rPr>
                        <m:sty m:val="p"/>
                      </m:rPr>
                      <a:rPr kumimoji="0" lang="en-US" altLang="zh-TW"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26</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653061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endParaRPr lang="zh-TW" altLang="en-US" dirty="0"/>
          </a:p>
        </p:txBody>
      </p:sp>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27</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pic>
        <p:nvPicPr>
          <p:cNvPr id="7" name="圖片 6">
            <a:extLst>
              <a:ext uri="{FF2B5EF4-FFF2-40B4-BE49-F238E27FC236}">
                <a16:creationId xmlns:a16="http://schemas.microsoft.com/office/drawing/2014/main" id="{DCB92188-DAAA-41FB-94A2-2042721049A9}"/>
              </a:ext>
            </a:extLst>
          </p:cNvPr>
          <p:cNvPicPr>
            <a:picLocks noChangeAspect="1"/>
          </p:cNvPicPr>
          <p:nvPr/>
        </p:nvPicPr>
        <p:blipFill>
          <a:blip r:embed="rId2"/>
          <a:stretch>
            <a:fillRect/>
          </a:stretch>
        </p:blipFill>
        <p:spPr>
          <a:xfrm>
            <a:off x="333094" y="1871614"/>
            <a:ext cx="11793804" cy="4362910"/>
          </a:xfrm>
          <a:prstGeom prst="rect">
            <a:avLst/>
          </a:prstGeom>
        </p:spPr>
      </p:pic>
    </p:spTree>
    <p:extLst>
      <p:ext uri="{BB962C8B-B14F-4D97-AF65-F5344CB8AC3E}">
        <p14:creationId xmlns:p14="http://schemas.microsoft.com/office/powerpoint/2010/main" val="3695944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We will now compute a bound on the overall number of comparisons.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For ease of analysis: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Rename the element of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as </a:t>
                </a:r>
                <a14:m>
                  <m:oMath xmlns:m="http://schemas.openxmlformats.org/officeDocument/2006/math">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𝑧</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sub>
                    </m:s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sub>
                    </m:s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 </m:t>
                    </m:r>
                    <m:sSub>
                      <m:sSub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sub>
                    </m:sSub>
                  </m:oMath>
                </a14:m>
                <a:r>
                  <a:rPr kumimoji="0" lang="en-US" altLang="zh-TW" sz="2400" b="0" i="0" u="none" strike="noStrike" kern="1200" cap="none" spc="0" normalizeH="0" baseline="0" noProof="0" dirty="0">
                    <a:ln>
                      <a:noFill/>
                    </a:ln>
                    <a:solidFill>
                      <a:prstClr val="black"/>
                    </a:solidFill>
                    <a:effectLst/>
                    <a:uLnTx/>
                    <a:uFillTx/>
                    <a:latin typeface="Calibri"/>
                    <a:cs typeface="+mn-cs"/>
                  </a:rPr>
                  <a:t>, with </a:t>
                </a:r>
                <a14:m>
                  <m:oMath xmlns:m="http://schemas.openxmlformats.org/officeDocument/2006/math">
                    <m:sSub>
                      <m:sSub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a:cs typeface="+mn-cs"/>
                  </a:rPr>
                  <a:t> being the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oMath>
                </a14:m>
                <a:r>
                  <a:rPr kumimoji="0" lang="en-US" altLang="zh-TW" sz="2400" b="0" i="0" u="none" strike="noStrike" kern="1200" cap="none" spc="0" normalizeH="0" baseline="0" noProof="0" dirty="0" err="1">
                    <a:ln>
                      <a:noFill/>
                    </a:ln>
                    <a:solidFill>
                      <a:prstClr val="black"/>
                    </a:solidFill>
                    <a:effectLst/>
                    <a:uLnTx/>
                    <a:uFillTx/>
                    <a:latin typeface="Calibri"/>
                    <a:cs typeface="+mn-cs"/>
                  </a:rPr>
                  <a:t>th</a:t>
                </a:r>
                <a:r>
                  <a:rPr kumimoji="0" lang="en-US" altLang="zh-TW" sz="2400" b="0" i="0" u="none" strike="noStrike" kern="1200" cap="none" spc="0" normalizeH="0" baseline="0" noProof="0" dirty="0">
                    <a:ln>
                      <a:noFill/>
                    </a:ln>
                    <a:solidFill>
                      <a:prstClr val="black"/>
                    </a:solidFill>
                    <a:effectLst/>
                    <a:uLnTx/>
                    <a:uFillTx/>
                    <a:latin typeface="Calibri"/>
                    <a:cs typeface="+mn-cs"/>
                  </a:rPr>
                  <a:t> smallest element.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Define the set </a:t>
                </a:r>
                <a14:m>
                  <m:oMath xmlns:m="http://schemas.openxmlformats.org/officeDocument/2006/math">
                    <m:sSub>
                      <m:sSubPr>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𝑍</m:t>
                        </m:r>
                      </m:e>
                      <m: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𝑖𝑗</m:t>
                        </m:r>
                      </m:sub>
                    </m:sSub>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sSub>
                          <m:sSub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sSub>
                          <m:sSub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+1</m:t>
                            </m:r>
                          </m:sub>
                        </m:s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sSub>
                          <m:sSub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sub>
                        </m:sSub>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to be the set of elements between </a:t>
                </a:r>
                <a14:m>
                  <m:oMath xmlns:m="http://schemas.openxmlformats.org/officeDocument/2006/math">
                    <m:sSub>
                      <m:sSub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oMath>
                </a14:m>
                <a:r>
                  <a:rPr kumimoji="0" lang="en-US" altLang="zh-TW" sz="24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sSub>
                      <m:sSubPr>
                        <m:ctrlP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4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sub>
                    </m:sSub>
                  </m:oMath>
                </a14:m>
                <a:r>
                  <a:rPr kumimoji="0" lang="en-US" altLang="zh-TW" sz="2400" b="0" i="0" u="none" strike="noStrike" kern="1200" cap="none" spc="0" normalizeH="0" baseline="0" noProof="0" dirty="0">
                    <a:ln>
                      <a:noFill/>
                    </a:ln>
                    <a:solidFill>
                      <a:prstClr val="black"/>
                    </a:solidFill>
                    <a:effectLst/>
                    <a:uLnTx/>
                    <a:uFillTx/>
                    <a:latin typeface="Calibri"/>
                    <a:cs typeface="+mn-cs"/>
                  </a:rPr>
                  <a:t>, inclusive.</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28</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821502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Each pair of elements is compared </a:t>
                </a:r>
                <a:r>
                  <a:rPr kumimoji="0" lang="en-US" altLang="zh-TW" sz="2800" b="0" i="0" u="none" strike="noStrike" kern="1200" cap="none" spc="0" normalizeH="0" baseline="0" noProof="0" dirty="0">
                    <a:ln>
                      <a:noFill/>
                    </a:ln>
                    <a:solidFill>
                      <a:srgbClr val="FF0000"/>
                    </a:solidFill>
                    <a:effectLst/>
                    <a:uLnTx/>
                    <a:uFillTx/>
                    <a:latin typeface="Calibri"/>
                    <a:cs typeface="+mn-cs"/>
                  </a:rPr>
                  <a:t>at most once</a:t>
                </a:r>
                <a:r>
                  <a:rPr kumimoji="0" lang="en-US" altLang="zh-TW" sz="2800" b="0" i="0" u="none" strike="noStrike" kern="1200" cap="none" spc="0" normalizeH="0" baseline="0" noProof="0" dirty="0">
                    <a:ln>
                      <a:noFill/>
                    </a:ln>
                    <a:solidFill>
                      <a:prstClr val="black"/>
                    </a:solidFill>
                    <a:effectLst/>
                    <a:uLnTx/>
                    <a:uFillTx/>
                    <a:latin typeface="Calibri"/>
                    <a:cs typeface="+mn-cs"/>
                  </a:rPr>
                  <a:t>, because elements are </a:t>
                </a:r>
                <a:r>
                  <a:rPr kumimoji="0" lang="en-US" altLang="zh-TW" sz="2800" b="0" i="0" u="none" strike="noStrike" kern="1200" cap="none" spc="0" normalizeH="0" baseline="0" noProof="0" dirty="0">
                    <a:ln>
                      <a:noFill/>
                    </a:ln>
                    <a:solidFill>
                      <a:srgbClr val="FF0000"/>
                    </a:solidFill>
                    <a:effectLst/>
                    <a:uLnTx/>
                    <a:uFillTx/>
                    <a:latin typeface="Calibri"/>
                    <a:cs typeface="+mn-cs"/>
                  </a:rPr>
                  <a:t>compared only to the pivot</a:t>
                </a:r>
                <a:r>
                  <a:rPr kumimoji="0" lang="en-US" altLang="zh-TW" sz="2800" b="0" i="0" u="none" strike="noStrike" kern="1200" cap="none" spc="0" normalizeH="0" baseline="0" noProof="0" dirty="0">
                    <a:ln>
                      <a:noFill/>
                    </a:ln>
                    <a:solidFill>
                      <a:prstClr val="black"/>
                    </a:solidFill>
                    <a:effectLst/>
                    <a:uLnTx/>
                    <a:uFillTx/>
                    <a:latin typeface="Calibri"/>
                    <a:cs typeface="+mn-cs"/>
                  </a:rPr>
                  <a:t> element, and then the pivot element is never in any later call to PARTITION.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Let </a:t>
                </a: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𝑖𝑗</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Ι</m:t>
                    </m:r>
                    <m:d>
                      <m:dPr>
                        <m:begChr m:val="{"/>
                        <m:endChr m:val="}"/>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sSub>
                          <m:sSubPr>
                            <m:ctrlPr>
                              <a:rPr kumimoji="0" lang="el-GR"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𝑧</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is</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compared</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to</m:t>
                        </m:r>
                        <m: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𝑗</m:t>
                            </m:r>
                          </m:sub>
                        </m:sSub>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(Considering whether </a:t>
                </a:r>
                <a14:m>
                  <m:oMath xmlns:m="http://schemas.openxmlformats.org/officeDocument/2006/math">
                    <m:sSub>
                      <m:sSub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is compared to </a:t>
                </a:r>
                <a14:m>
                  <m:oMath xmlns:m="http://schemas.openxmlformats.org/officeDocument/2006/math">
                    <m:sSub>
                      <m:sSub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𝑗</m:t>
                        </m:r>
                      </m:sub>
                    </m:sSub>
                  </m:oMath>
                </a14:m>
                <a:r>
                  <a:rPr kumimoji="0" lang="en-US" altLang="zh-TW" sz="2800" b="0" i="0" u="none" strike="noStrike" kern="1200" cap="none" spc="0" normalizeH="0" baseline="0" noProof="0" dirty="0">
                    <a:ln>
                      <a:noFill/>
                    </a:ln>
                    <a:solidFill>
                      <a:prstClr val="black"/>
                    </a:solidFill>
                    <a:effectLst/>
                    <a:uLnTx/>
                    <a:uFillTx/>
                    <a:latin typeface="Calibri"/>
                    <a:cs typeface="+mn-cs"/>
                  </a:rPr>
                  <a:t> at any time during the entire quicksort algorithm, not just during one call of PARTITION.)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Since each pair is compared at most once, the total number of comparisons performed by the algorithm is</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p>
                      <m:e>
                        <m:nary>
                          <m:nary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e>
                        </m:nary>
                      </m:e>
                    </m:nary>
                  </m:oMath>
                </a14:m>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r="-1882" b="-15573"/>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29</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71202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26B1F3B-533C-4DCF-BA35-AFDD8E93F7F2}"/>
                  </a:ext>
                </a:extLst>
              </p:cNvPr>
              <p:cNvSpPr>
                <a:spLocks noGrp="1"/>
              </p:cNvSpPr>
              <p:nvPr>
                <p:ph sz="quarter" idx="14"/>
              </p:nvPr>
            </p:nvSpPr>
            <p:spPr>
              <a:xfrm>
                <a:off x="444243" y="1801744"/>
                <a:ext cx="10688813" cy="39722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Quicksort is based on the three-step process of divide-and-conquer.</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To sort the subarray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000" b="0" i="0" u="none" strike="noStrike" kern="1200" cap="none" spc="0" normalizeH="0" baseline="0" noProof="0" dirty="0">
                    <a:ln>
                      <a:noFill/>
                    </a:ln>
                    <a:solidFill>
                      <a:srgbClr val="FF0000"/>
                    </a:solidFill>
                    <a:effectLst/>
                    <a:uLnTx/>
                    <a:uFillTx/>
                    <a:latin typeface="Calibri"/>
                    <a:cs typeface="+mn-cs"/>
                  </a:rPr>
                  <a:t>Divide</a:t>
                </a:r>
                <a:r>
                  <a:rPr kumimoji="0" lang="en-US" altLang="zh-TW" sz="2000" b="0" i="0" u="none" strike="noStrike" kern="1200" cap="none" spc="0" normalizeH="0" baseline="0" noProof="0" dirty="0">
                    <a:ln>
                      <a:noFill/>
                    </a:ln>
                    <a:solidFill>
                      <a:prstClr val="black"/>
                    </a:solidFill>
                    <a:effectLst/>
                    <a:uLnTx/>
                    <a:uFillTx/>
                    <a:latin typeface="Calibri"/>
                    <a:cs typeface="+mn-cs"/>
                  </a:rPr>
                  <a:t>: Partition </a:t>
                </a:r>
                <a14:m>
                  <m:oMath xmlns:m="http://schemas.openxmlformats.org/officeDocument/2006/math">
                    <m:r>
                      <a:rPr kumimoji="0" lang="en-US" altLang="zh-TW"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0" lang="en-US" altLang="zh-TW"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d>
                  </m:oMath>
                </a14:m>
                <a:r>
                  <a:rPr kumimoji="0" lang="en-US" altLang="zh-TW" sz="2000" b="0" i="0" u="none" strike="noStrike" kern="1200" cap="none" spc="0" normalizeH="0" baseline="0" noProof="0" dirty="0">
                    <a:ln>
                      <a:noFill/>
                    </a:ln>
                    <a:solidFill>
                      <a:prstClr val="black"/>
                    </a:solidFill>
                    <a:effectLst/>
                    <a:uLnTx/>
                    <a:uFillTx/>
                    <a:latin typeface="Calibri"/>
                    <a:cs typeface="+mn-cs"/>
                  </a:rPr>
                  <a:t>, into two (possibly empty) subarrays </a:t>
                </a:r>
                <a14:m>
                  <m:oMath xmlns:m="http://schemas.openxmlformats.org/officeDocument/2006/math">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𝑝</m:t>
                        </m:r>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r>
                          <a:rPr kumimoji="0" lang="en-US" altLang="zh-TW"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oMath>
                </a14:m>
                <a:r>
                  <a:rPr kumimoji="0" lang="en-US" altLang="zh-TW" sz="20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r>
                          <a:rPr kumimoji="0" lang="en-US" altLang="zh-TW"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d>
                  </m:oMath>
                </a14:m>
                <a:r>
                  <a:rPr kumimoji="0" lang="en-US" altLang="zh-TW" sz="2000" b="0" i="0" u="none" strike="noStrike" kern="1200" cap="none" spc="0" normalizeH="0" baseline="0" noProof="0" dirty="0">
                    <a:ln>
                      <a:noFill/>
                    </a:ln>
                    <a:solidFill>
                      <a:prstClr val="black"/>
                    </a:solidFill>
                    <a:effectLst/>
                    <a:uLnTx/>
                    <a:uFillTx/>
                    <a:latin typeface="Calibri"/>
                    <a:cs typeface="+mn-cs"/>
                  </a:rPr>
                  <a:t>, such that each element in the first subarray </a:t>
                </a:r>
                <a14:m>
                  <m:oMath xmlns:m="http://schemas.openxmlformats.org/officeDocument/2006/math">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𝑝</m:t>
                        </m:r>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𝑞</m:t>
                        </m:r>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−1</m:t>
                        </m:r>
                      </m:e>
                    </m:d>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 </m:t>
                    </m:r>
                  </m:oMath>
                </a14:m>
                <a:r>
                  <a:rPr kumimoji="0" lang="en-US" altLang="zh-TW" sz="2000" b="0" i="0" u="none" strike="noStrike" kern="1200" cap="none" spc="0" normalizeH="0" baseline="0" noProof="0" dirty="0">
                    <a:ln>
                      <a:noFill/>
                    </a:ln>
                    <a:solidFill>
                      <a:prstClr val="black"/>
                    </a:solidFill>
                    <a:effectLst/>
                    <a:uLnTx/>
                    <a:uFillTx/>
                    <a:latin typeface="Calibri"/>
                    <a:cs typeface="+mn-cs"/>
                  </a:rPr>
                  <a:t>is </a:t>
                </a:r>
                <a14:m>
                  <m:oMath xmlns:m="http://schemas.openxmlformats.org/officeDocument/2006/math">
                    <m:r>
                      <a:rPr kumimoji="0" lang="en-US" altLang="zh-TW"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𝑞</m:t>
                        </m:r>
                      </m:e>
                    </m:d>
                  </m:oMath>
                </a14:m>
                <a:r>
                  <a:rPr kumimoji="0" lang="en-US" altLang="zh-TW" sz="2000" b="0" i="0" u="none" strike="noStrike" kern="1200" cap="none" spc="0" normalizeH="0" baseline="0" noProof="0" dirty="0">
                    <a:ln>
                      <a:noFill/>
                    </a:ln>
                    <a:solidFill>
                      <a:prstClr val="black"/>
                    </a:solidFill>
                    <a:effectLst/>
                    <a:uLnTx/>
                    <a:uFillTx/>
                    <a:latin typeface="Calibri"/>
                    <a:cs typeface="+mn-cs"/>
                  </a:rPr>
                  <a:t> and </a:t>
                </a:r>
                <a14:m>
                  <m:oMath xmlns:m="http://schemas.openxmlformats.org/officeDocument/2006/math">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𝑞</m:t>
                        </m:r>
                      </m:e>
                    </m:d>
                  </m:oMath>
                </a14:m>
                <a:r>
                  <a:rPr kumimoji="0" lang="en-US" altLang="zh-TW" sz="2000" b="0" i="0" u="none" strike="noStrike" kern="1200" cap="none" spc="0" normalizeH="0" baseline="0" noProof="0" dirty="0">
                    <a:ln>
                      <a:noFill/>
                    </a:ln>
                    <a:solidFill>
                      <a:prstClr val="black"/>
                    </a:solidFill>
                    <a:effectLst/>
                    <a:uLnTx/>
                    <a:uFillTx/>
                    <a:latin typeface="Calibri"/>
                    <a:cs typeface="+mn-cs"/>
                  </a:rPr>
                  <a:t> is less than each element in the second subarray </a:t>
                </a:r>
                <a14:m>
                  <m:oMath xmlns:m="http://schemas.openxmlformats.org/officeDocument/2006/math">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𝑞</m:t>
                        </m:r>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+1…</m:t>
                        </m:r>
                        <m:r>
                          <a:rPr kumimoji="0" lang="en-US" altLang="zh-TW" sz="20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d>
                  </m:oMath>
                </a14:m>
                <a:r>
                  <a:rPr kumimoji="0" lang="en-US" altLang="zh-TW" sz="2000" b="0" i="0" u="none" strike="noStrike" kern="1200" cap="none" spc="0" normalizeH="0" baseline="0" noProof="0" dirty="0">
                    <a:ln>
                      <a:noFill/>
                    </a:ln>
                    <a:solidFill>
                      <a:prstClr val="black"/>
                    </a:solidFill>
                    <a:effectLst/>
                    <a:uLnTx/>
                    <a:uFillTx/>
                    <a:latin typeface="Calibri"/>
                    <a:cs typeface="+mn-cs"/>
                  </a:rPr>
                  <a: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000" b="0" i="0" u="none" strike="noStrike" kern="1200" cap="none" spc="0" normalizeH="0" baseline="0" noProof="0" dirty="0">
                    <a:ln>
                      <a:noFill/>
                    </a:ln>
                    <a:solidFill>
                      <a:srgbClr val="FF0000"/>
                    </a:solidFill>
                    <a:effectLst/>
                    <a:uLnTx/>
                    <a:uFillTx/>
                    <a:latin typeface="Calibri"/>
                    <a:cs typeface="+mn-cs"/>
                  </a:rPr>
                  <a:t>Conquer</a:t>
                </a:r>
                <a:r>
                  <a:rPr kumimoji="0" lang="en-US" altLang="zh-TW" sz="2000" b="0" i="0" u="none" strike="noStrike" kern="1200" cap="none" spc="0" normalizeH="0" baseline="0" noProof="0" dirty="0">
                    <a:ln>
                      <a:noFill/>
                    </a:ln>
                    <a:solidFill>
                      <a:prstClr val="black"/>
                    </a:solidFill>
                    <a:effectLst/>
                    <a:uLnTx/>
                    <a:uFillTx/>
                    <a:latin typeface="Calibri"/>
                    <a:cs typeface="+mn-cs"/>
                  </a:rPr>
                  <a:t>: Sort the two subarrays by recursive calls to QUICKSORT.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000" b="0" i="0" u="none" strike="noStrike" kern="1200" cap="none" spc="0" normalizeH="0" baseline="0" noProof="0" dirty="0">
                    <a:ln>
                      <a:noFill/>
                    </a:ln>
                    <a:solidFill>
                      <a:srgbClr val="FF0000"/>
                    </a:solidFill>
                    <a:effectLst/>
                    <a:uLnTx/>
                    <a:uFillTx/>
                    <a:latin typeface="Calibri"/>
                    <a:cs typeface="+mn-cs"/>
                  </a:rPr>
                  <a:t>Combine</a:t>
                </a:r>
                <a:r>
                  <a:rPr kumimoji="0" lang="en-US" altLang="zh-TW" sz="2000" b="0" i="0" u="none" strike="noStrike" kern="1200" cap="none" spc="0" normalizeH="0" baseline="0" noProof="0" dirty="0">
                    <a:ln>
                      <a:noFill/>
                    </a:ln>
                    <a:solidFill>
                      <a:prstClr val="black"/>
                    </a:solidFill>
                    <a:effectLst/>
                    <a:uLnTx/>
                    <a:uFillTx/>
                    <a:latin typeface="Calibri"/>
                    <a:cs typeface="+mn-cs"/>
                  </a:rPr>
                  <a:t>: No work is needed to combine the subarrays, because they are sorted in place.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Perform the divide step by a procedure PARTITION, which returns the index </a:t>
                </a:r>
                <a14:m>
                  <m:oMath xmlns:m="http://schemas.openxmlformats.org/officeDocument/2006/math">
                    <m:r>
                      <a:rPr kumimoji="0" lang="en-US" altLang="zh-TW" sz="24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𝑞</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 that marks the position separating the subarrays.</a:t>
                </a:r>
              </a:p>
              <a:p>
                <a:endParaRPr lang="zh-TW" altLang="en-US" dirty="0"/>
              </a:p>
            </p:txBody>
          </p:sp>
        </mc:Choice>
        <mc:Fallback xmlns="">
          <p:sp>
            <p:nvSpPr>
              <p:cNvPr id="3" name="內容版面配置區 2">
                <a:extLst>
                  <a:ext uri="{FF2B5EF4-FFF2-40B4-BE49-F238E27FC236}">
                    <a16:creationId xmlns:a16="http://schemas.microsoft.com/office/drawing/2014/main" id="{F26B1F3B-533C-4DCF-BA35-AFDD8E93F7F2}"/>
                  </a:ext>
                </a:extLst>
              </p:cNvPr>
              <p:cNvSpPr>
                <a:spLocks noGrp="1" noRot="1" noChangeAspect="1" noMove="1" noResize="1" noEditPoints="1" noAdjustHandles="1" noChangeArrowheads="1" noChangeShapeType="1" noTextEdit="1"/>
              </p:cNvSpPr>
              <p:nvPr>
                <p:ph sz="quarter" idx="14"/>
              </p:nvPr>
            </p:nvSpPr>
            <p:spPr>
              <a:xfrm>
                <a:off x="444243" y="1801744"/>
                <a:ext cx="10688813" cy="3972204"/>
              </a:xfrm>
              <a:blipFill>
                <a:blip r:embed="rId2"/>
                <a:stretch>
                  <a:fillRect l="-1027" t="-26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9DA8F807-244C-42D2-B9E0-F4B7CB3B1B79}"/>
              </a:ext>
            </a:extLst>
          </p:cNvPr>
          <p:cNvSpPr>
            <a:spLocks noGrp="1"/>
          </p:cNvSpPr>
          <p:nvPr>
            <p:ph type="sldNum" sz="quarter" idx="12"/>
          </p:nvPr>
        </p:nvSpPr>
        <p:spPr/>
        <p:txBody>
          <a:bodyPr/>
          <a:lstStyle/>
          <a:p>
            <a:fld id="{273D50BF-F804-4F2B-A050-D3DD5B4A1FE5}" type="slidenum">
              <a:rPr lang="zh-TW" altLang="en-US" smtClean="0"/>
              <a:pPr/>
              <a:t>3</a:t>
            </a:fld>
            <a:endParaRPr lang="zh-TW" altLang="en-US" dirty="0"/>
          </a:p>
        </p:txBody>
      </p:sp>
      <p:sp>
        <p:nvSpPr>
          <p:cNvPr id="5" name="標題 4">
            <a:extLst>
              <a:ext uri="{FF2B5EF4-FFF2-40B4-BE49-F238E27FC236}">
                <a16:creationId xmlns:a16="http://schemas.microsoft.com/office/drawing/2014/main" id="{A0C3385D-FC55-465F-B992-198F48E0E855}"/>
              </a:ext>
            </a:extLst>
          </p:cNvPr>
          <p:cNvSpPr>
            <a:spLocks noGrp="1"/>
          </p:cNvSpPr>
          <p:nvPr>
            <p:ph type="title"/>
          </p:nvPr>
        </p:nvSpPr>
        <p:spPr>
          <a:xfrm>
            <a:off x="444244" y="800313"/>
            <a:ext cx="10688812" cy="868517"/>
          </a:xfrm>
        </p:spPr>
        <p:txBody>
          <a:bodyPr/>
          <a:lstStyle/>
          <a:p>
            <a:r>
              <a:rPr lang="en-US" altLang="zh-TW" dirty="0"/>
              <a:t>Description of Quicksort</a:t>
            </a:r>
            <a:endParaRPr lang="zh-TW" altLang="en-US" dirty="0"/>
          </a:p>
        </p:txBody>
      </p:sp>
    </p:spTree>
    <p:extLst>
      <p:ext uri="{BB962C8B-B14F-4D97-AF65-F5344CB8AC3E}">
        <p14:creationId xmlns:p14="http://schemas.microsoft.com/office/powerpoint/2010/main" val="1313767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Lemma 5.1</a:t>
                </a:r>
                <a:br>
                  <a:rPr kumimoji="0" lang="en-US" altLang="zh-TW" sz="2800" b="0" i="0" u="none" strike="noStrike" kern="1200" cap="none" spc="0" normalizeH="0" baseline="0" noProof="0" dirty="0">
                    <a:ln>
                      <a:noFill/>
                    </a:ln>
                    <a:solidFill>
                      <a:prstClr val="black"/>
                    </a:solidFill>
                    <a:effectLst/>
                    <a:uLnTx/>
                    <a:uFillTx/>
                    <a:latin typeface="Calibri"/>
                    <a:cs typeface="+mn-cs"/>
                  </a:rPr>
                </a:br>
                <a:r>
                  <a:rPr kumimoji="0" lang="en-US" altLang="zh-TW" sz="2800" b="0" i="0" u="none" strike="noStrike" kern="1200" cap="none" spc="0" normalizeH="0" baseline="0" noProof="0" dirty="0">
                    <a:ln>
                      <a:noFill/>
                    </a:ln>
                    <a:solidFill>
                      <a:prstClr val="black"/>
                    </a:solidFill>
                    <a:effectLst/>
                    <a:uLnTx/>
                    <a:uFillTx/>
                    <a:latin typeface="Calibri"/>
                    <a:cs typeface="+mn-cs"/>
                  </a:rPr>
                  <a:t>Given a sample space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𝑆</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and an even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𝐴</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in the sample space S, let </a:t>
                </a: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I</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Then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sub>
                        </m:sSub>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Pr</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br>
                  <a:rPr kumimoji="0" lang="en-US" altLang="zh-TW" sz="2800" b="0" i="0" u="none" strike="noStrike" kern="1200" cap="none" spc="0" normalizeH="0" baseline="0" noProof="0" dirty="0">
                    <a:ln>
                      <a:noFill/>
                    </a:ln>
                    <a:solidFill>
                      <a:prstClr val="black"/>
                    </a:solidFill>
                    <a:effectLst/>
                    <a:uLnTx/>
                    <a:uFillTx/>
                    <a:latin typeface="Calibri"/>
                    <a:cs typeface="+mn-cs"/>
                  </a:rPr>
                </a:br>
                <a:r>
                  <a:rPr kumimoji="0" lang="en-US" altLang="zh-TW" sz="2800" b="1" i="1" u="none" strike="noStrike" kern="1200" cap="none" spc="0" normalizeH="0" baseline="0" noProof="0" dirty="0">
                    <a:ln>
                      <a:noFill/>
                    </a:ln>
                    <a:solidFill>
                      <a:prstClr val="black"/>
                    </a:solidFill>
                    <a:effectLst/>
                    <a:uLnTx/>
                    <a:uFillTx/>
                    <a:latin typeface="Calibri"/>
                    <a:cs typeface="+mn-cs"/>
                  </a:rPr>
                  <a:t>Proof</a:t>
                </a:r>
                <a:r>
                  <a:rPr kumimoji="0" lang="en-US" altLang="zh-TW" sz="2800" b="0" i="0" u="none" strike="noStrike" kern="1200" cap="none" spc="0" normalizeH="0" baseline="0" noProof="0" dirty="0">
                    <a:ln>
                      <a:noFill/>
                    </a:ln>
                    <a:solidFill>
                      <a:prstClr val="black"/>
                    </a:solidFill>
                    <a:effectLst/>
                    <a:uLnTx/>
                    <a:uFillTx/>
                    <a:latin typeface="Calibri"/>
                    <a:cs typeface="+mn-cs"/>
                  </a:rPr>
                  <a:t> </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sub>
                        </m:sSub>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E</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I</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d>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Pr</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Pr</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acc>
                          <m:acc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acc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e>
                        </m:acc>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Pr</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e>
                    </m:d>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30</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3608172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algn="l"/>
                <a:r>
                  <a:rPr kumimoji="0" lang="en-US" altLang="zh-TW" sz="2800" b="0" i="0" u="none" strike="noStrike" kern="1200" cap="none" spc="0" normalizeH="0" baseline="0" noProof="0" dirty="0">
                    <a:ln>
                      <a:noFill/>
                    </a:ln>
                    <a:solidFill>
                      <a:prstClr val="black"/>
                    </a:solidFill>
                    <a:effectLst/>
                    <a:uLnTx/>
                    <a:uFillTx/>
                    <a:latin typeface="Calibri"/>
                    <a:cs typeface="+mn-cs"/>
                  </a:rPr>
                  <a:t>Take expectations of both sides, use Lemma 5.1 and linearity of expectation:</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𝑋</m:t>
                          </m:r>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𝐸</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e>
                              </m:nary>
                            </m:e>
                          </m:nary>
                        </m:e>
                      </m:d>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𝐸</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𝑋</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𝑖𝑗</m:t>
                                      </m:r>
                                    </m:sub>
                                  </m:sSub>
                                </m:e>
                              </m:d>
                            </m:e>
                          </m:nary>
                        </m:e>
                      </m:nary>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Pr</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sSub>
                                    <m:sSub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is</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compared</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to</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𝑗</m:t>
                                      </m:r>
                                    </m:sub>
                                  </m:sSub>
                                </m:e>
                              </m:d>
                            </m:e>
                          </m:nary>
                        </m:e>
                      </m:nary>
                    </m:oMath>
                  </m:oMathPara>
                </a14:m>
                <a:endParaRPr lang="zh-TW" altLang="en-US" dirty="0"/>
              </a:p>
            </p:txBody>
          </p:sp>
        </mc:Choice>
        <mc:Fallback>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305" b="-5038"/>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31</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984692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600" b="0" i="0" u="none" strike="noStrike" kern="1200" cap="none" spc="0" normalizeH="0" baseline="0" noProof="0" dirty="0">
                    <a:ln>
                      <a:noFill/>
                    </a:ln>
                    <a:solidFill>
                      <a:prstClr val="black"/>
                    </a:solidFill>
                    <a:effectLst/>
                    <a:uLnTx/>
                    <a:uFillTx/>
                    <a:latin typeface="Calibri"/>
                    <a:ea typeface="微軟正黑體" panose="020B0604030504040204" pitchFamily="34" charset="-120"/>
                    <a:cs typeface="+mn-cs"/>
                  </a:rPr>
                  <a:t>Now all we have to do is find the probability that two elements are compared.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600" b="0" i="0" u="none" strike="noStrike" kern="1200" cap="none" spc="0" normalizeH="0" baseline="0" noProof="0" dirty="0">
                    <a:ln>
                      <a:noFill/>
                    </a:ln>
                    <a:solidFill>
                      <a:prstClr val="black"/>
                    </a:solidFill>
                    <a:effectLst/>
                    <a:uLnTx/>
                    <a:uFillTx/>
                    <a:latin typeface="Calibri"/>
                    <a:ea typeface="微軟正黑體" panose="020B0604030504040204" pitchFamily="34" charset="-120"/>
                    <a:cs typeface="+mn-cs"/>
                  </a:rPr>
                  <a:t>Think about when two elements are </a:t>
                </a:r>
                <a:r>
                  <a:rPr kumimoji="0" lang="en-US" altLang="zh-TW" sz="2600" b="0" i="0" u="none" strike="noStrike" kern="1200" cap="none" spc="0" normalizeH="0" baseline="0" noProof="0" dirty="0">
                    <a:ln>
                      <a:noFill/>
                    </a:ln>
                    <a:solidFill>
                      <a:srgbClr val="FF0000"/>
                    </a:solidFill>
                    <a:effectLst/>
                    <a:uLnTx/>
                    <a:uFillTx/>
                    <a:latin typeface="Calibri"/>
                    <a:ea typeface="微軟正黑體" panose="020B0604030504040204" pitchFamily="34" charset="-120"/>
                    <a:cs typeface="+mn-cs"/>
                  </a:rPr>
                  <a:t>not compared</a:t>
                </a:r>
                <a:r>
                  <a:rPr kumimoji="0" lang="en-US" altLang="zh-TW" sz="2600" b="0" i="0" u="none" strike="noStrike" kern="1200" cap="none" spc="0" normalizeH="0" baseline="0" noProof="0" dirty="0">
                    <a:ln>
                      <a:noFill/>
                    </a:ln>
                    <a:solidFill>
                      <a:prstClr val="black"/>
                    </a:solidFill>
                    <a:effectLst/>
                    <a:uLnTx/>
                    <a:uFillTx/>
                    <a:latin typeface="Calibri"/>
                    <a:ea typeface="微軟正黑體" panose="020B0604030504040204" pitchFamily="34" charset="-120"/>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For example, numbers in </a:t>
                </a:r>
                <a:r>
                  <a:rPr kumimoji="0" lang="en-US" altLang="zh-TW" sz="2200" b="0" i="0" u="none" strike="noStrike" kern="1200" cap="none" spc="0" normalizeH="0" baseline="0" noProof="0" dirty="0">
                    <a:ln>
                      <a:noFill/>
                    </a:ln>
                    <a:solidFill>
                      <a:srgbClr val="FF0000"/>
                    </a:solidFill>
                    <a:effectLst/>
                    <a:uLnTx/>
                    <a:uFillTx/>
                    <a:latin typeface="Calibri"/>
                    <a:ea typeface="Adobe 宋体 Std L" panose="02020300000000000000" pitchFamily="18" charset="-128"/>
                    <a:cs typeface="+mn-cs"/>
                  </a:rPr>
                  <a:t>separate partitions</a:t>
                </a:r>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will not be compared.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In the previous example, </a:t>
                </a:r>
                <a14:m>
                  <m:oMath xmlns:m="http://schemas.openxmlformats.org/officeDocument/2006/math">
                    <m:d>
                      <m:dPr>
                        <m:begChr m:val="⟨"/>
                        <m:endChr m:val="⟩"/>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m:rPr>
                            <m:nor/>
                          </m:rP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m:t>8, 1, 6, 4, 0, 3, 9, 5</m:t>
                        </m:r>
                      </m:e>
                    </m:d>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and the pivot is 5, so that none of the set </a:t>
                </a:r>
                <a14:m>
                  <m:oMath xmlns:m="http://schemas.openxmlformats.org/officeDocument/2006/math">
                    <m:d>
                      <m:dPr>
                        <m:begChr m:val="⟨"/>
                        <m:endChr m:val="⟩"/>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m:rPr>
                            <m:nor/>
                          </m:rP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m:t>1, 4, 0, 3</m:t>
                        </m:r>
                      </m:e>
                    </m:d>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will ever be compared to any of the set </a:t>
                </a:r>
                <a14:m>
                  <m:oMath xmlns:m="http://schemas.openxmlformats.org/officeDocument/2006/math">
                    <m:d>
                      <m:dPr>
                        <m:begChr m:val="⟨"/>
                        <m:endChr m:val="⟩"/>
                        <m:ctrlPr>
                          <a:rPr kumimoji="0" lang="en-US" altLang="zh-TW"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m:rPr>
                            <m:nor/>
                          </m:rP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m:t>8, 6, 9</m:t>
                        </m:r>
                      </m:e>
                    </m:d>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Once a pivot </a:t>
                </a:r>
                <a14:m>
                  <m:oMath xmlns:m="http://schemas.openxmlformats.org/officeDocument/2006/math">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is chosen such that </a:t>
                </a:r>
                <a14:m>
                  <m:oMath xmlns:m="http://schemas.openxmlformats.org/officeDocument/2006/math">
                    <m:sSub>
                      <m:sSubPr>
                        <m:ctrlP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&lt;</m:t>
                    </m:r>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𝑥</m:t>
                    </m:r>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&lt;</m:t>
                    </m:r>
                    <m:sSub>
                      <m:sSubPr>
                        <m:ctrlP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sub>
                    </m:sSub>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then </a:t>
                </a:r>
                <a14:m>
                  <m:oMath xmlns:m="http://schemas.openxmlformats.org/officeDocument/2006/math">
                    <m:sSub>
                      <m:sSubPr>
                        <m:ctrlP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and </a:t>
                </a:r>
                <a14:m>
                  <m:oMath xmlns:m="http://schemas.openxmlformats.org/officeDocument/2006/math">
                    <m:sSub>
                      <m:sSubPr>
                        <m:ctrlP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sub>
                    </m:sSub>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will never be compared at any later time.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If either </a:t>
                </a:r>
                <a14:m>
                  <m:oMath xmlns:m="http://schemas.openxmlformats.org/officeDocument/2006/math">
                    <m:sSub>
                      <m:sSubPr>
                        <m:ctrlP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or </a:t>
                </a:r>
                <a14:m>
                  <m:oMath xmlns:m="http://schemas.openxmlformats.org/officeDocument/2006/math">
                    <m:sSub>
                      <m:sSubPr>
                        <m:ctrlP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sub>
                    </m:sSub>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is chosen before any other element of </a:t>
                </a:r>
                <a14:m>
                  <m:oMath xmlns:m="http://schemas.openxmlformats.org/officeDocument/2006/math">
                    <m:sSub>
                      <m:sSubPr>
                        <m:ctrlP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𝑍</m:t>
                        </m:r>
                      </m:e>
                      <m: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𝑖𝑗</m:t>
                        </m:r>
                      </m:sub>
                    </m:sSub>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then it will be compared to all the elements of </a:t>
                </a:r>
                <a14:m>
                  <m:oMath xmlns:m="http://schemas.openxmlformats.org/officeDocument/2006/math">
                    <m:sSub>
                      <m:sSubPr>
                        <m:ctrlP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𝑍</m:t>
                        </m:r>
                      </m:e>
                      <m: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𝑖𝑗</m:t>
                        </m:r>
                      </m:sub>
                    </m:sSub>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except itself.</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The probability that </a:t>
                </a:r>
                <a14:m>
                  <m:oMath xmlns:m="http://schemas.openxmlformats.org/officeDocument/2006/math">
                    <m:sSub>
                      <m:sSubPr>
                        <m:ctrlP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is compared to </a:t>
                </a:r>
                <a14:m>
                  <m:oMath xmlns:m="http://schemas.openxmlformats.org/officeDocument/2006/math">
                    <m:sSub>
                      <m:sSubPr>
                        <m:ctrlP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sub>
                    </m:sSub>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is the probability that either </a:t>
                </a:r>
                <a14:m>
                  <m:oMath xmlns:m="http://schemas.openxmlformats.org/officeDocument/2006/math">
                    <m:sSub>
                      <m:sSubPr>
                        <m:ctrlP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or </a:t>
                </a:r>
                <a14:m>
                  <m:oMath xmlns:m="http://schemas.openxmlformats.org/officeDocument/2006/math">
                    <m:sSub>
                      <m:sSubPr>
                        <m:ctrlP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sub>
                    </m:sSub>
                    <m:r>
                      <a:rPr kumimoji="0" lang="en-US" altLang="zh-TW" sz="22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is the first element chosen.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There are </a:t>
                </a:r>
                <a14:m>
                  <m:oMath xmlns:m="http://schemas.openxmlformats.org/officeDocument/2006/math">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200" b="0" i="1" u="none" strike="noStrike" kern="1200" cap="none" spc="0" normalizeH="0" baseline="0" noProof="0" dirty="0" err="1" smtClean="0">
                        <a:ln>
                          <a:noFill/>
                        </a:ln>
                        <a:solidFill>
                          <a:prstClr val="black"/>
                        </a:solidFill>
                        <a:effectLst/>
                        <a:uLnTx/>
                        <a:uFillTx/>
                        <a:latin typeface="Cambria Math" panose="02040503050406030204" pitchFamily="18" charset="0"/>
                        <a:cs typeface="+mn-cs"/>
                      </a:rPr>
                      <m:t>𝑖</m:t>
                    </m:r>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 elements, and pivots are chosen randomly and independently. Thus the probability that any particular one of them is the first one chosen is </a:t>
                </a:r>
                <a14:m>
                  <m:oMath xmlns:m="http://schemas.openxmlformats.org/officeDocument/2006/math">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200" b="0" i="1" u="none" strike="noStrike" kern="1200" cap="none" spc="0" normalizeH="0" baseline="0" noProof="0" dirty="0" err="1" smtClean="0">
                        <a:ln>
                          <a:noFill/>
                        </a:ln>
                        <a:solidFill>
                          <a:prstClr val="black"/>
                        </a:solidFill>
                        <a:effectLst/>
                        <a:uLnTx/>
                        <a:uFillTx/>
                        <a:latin typeface="Cambria Math" panose="02040503050406030204" pitchFamily="18" charset="0"/>
                        <a:cs typeface="+mn-cs"/>
                      </a:rPr>
                      <m:t>𝑖</m:t>
                    </m:r>
                    <m:r>
                      <a:rPr kumimoji="0" lang="en-US" altLang="zh-TW"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oMath>
                </a14:m>
                <a:r>
                  <a:rPr kumimoji="0" lang="en-US" altLang="zh-TW" sz="2200" b="0" i="0" u="none" strike="noStrike" kern="1200" cap="none" spc="0" normalizeH="0" baseline="0" noProof="0" dirty="0">
                    <a:ln>
                      <a:noFill/>
                    </a:ln>
                    <a:solidFill>
                      <a:prstClr val="black"/>
                    </a:solidFill>
                    <a:effectLst/>
                    <a:uLnTx/>
                    <a:uFillTx/>
                    <a:latin typeface="Calibri"/>
                    <a:ea typeface="Adobe 宋体 Std L" panose="02020300000000000000" pitchFamily="18" charset="-128"/>
                    <a:cs typeface="+mn-cs"/>
                  </a:rPr>
                  <a:t>.</a:t>
                </a:r>
              </a:p>
              <a:p>
                <a:endParaRPr lang="zh-TW" altLang="en-US" dirty="0"/>
              </a:p>
            </p:txBody>
          </p:sp>
        </mc:Choice>
        <mc:Fallback xmlns="">
          <p:sp>
            <p:nvSpPr>
              <p:cNvPr id="5" name="內容版面配置區 4">
                <a:extLst>
                  <a:ext uri="{FF2B5EF4-FFF2-40B4-BE49-F238E27FC236}">
                    <a16:creationId xmlns:a16="http://schemas.microsoft.com/office/drawing/2014/main" id="{C368CAB5-68A4-4AA2-B38B-A03158A21E7A}"/>
                  </a:ext>
                </a:extLst>
              </p:cNvPr>
              <p:cNvSpPr>
                <a:spLocks noGrp="1" noRot="1" noChangeAspect="1" noMove="1" noResize="1" noEditPoints="1" noAdjustHandles="1" noChangeArrowheads="1" noChangeShapeType="1" noTextEdit="1"/>
              </p:cNvSpPr>
              <p:nvPr>
                <p:ph sz="quarter" idx="15"/>
              </p:nvPr>
            </p:nvSpPr>
            <p:spPr>
              <a:xfrm>
                <a:off x="444243" y="800313"/>
                <a:ext cx="10688813" cy="4996095"/>
              </a:xfrm>
              <a:blipFill>
                <a:blip r:embed="rId2"/>
                <a:stretch>
                  <a:fillRect l="-1027" t="-1829" r="-62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32</a:t>
            </a:fld>
            <a:endParaRPr lang="zh-TW" altLang="en-US" dirty="0"/>
          </a:p>
        </p:txBody>
      </p:sp>
    </p:spTree>
    <p:extLst>
      <p:ext uri="{BB962C8B-B14F-4D97-AF65-F5344CB8AC3E}">
        <p14:creationId xmlns:p14="http://schemas.microsoft.com/office/powerpoint/2010/main" val="50731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Therefore,</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m:rPr>
                        <m:sty m:val="p"/>
                      </m:r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Pr</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is</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compared</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to</m:t>
                        </m:r>
                        <m: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sSub>
                          <m:sSub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sub>
                        </m:sSub>
                      </m:e>
                    </m:d>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m:rPr>
                        <m:sty m:val="p"/>
                      </m:rPr>
                      <a:rPr kumimoji="0" lang="en-US" altLang="zh-TW" sz="2800" b="0" i="1" u="none" strike="noStrike" kern="1200" cap="none" spc="0" normalizeH="0" baseline="0" noProof="0" dirty="0" err="1" smtClean="0">
                        <a:ln>
                          <a:noFill/>
                        </a:ln>
                        <a:solidFill>
                          <a:prstClr val="black"/>
                        </a:solidFill>
                        <a:effectLst/>
                        <a:uLnTx/>
                        <a:uFillTx/>
                        <a:latin typeface="Cambria Math" panose="02040503050406030204" pitchFamily="18" charset="0"/>
                        <a:cs typeface="+mn-cs"/>
                      </a:rPr>
                      <m:t>Pr</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or</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sSub>
                          <m:sSub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sub>
                        </m:s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is</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the</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first</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pivot</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chosen</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from</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sSub>
                          <m:sSub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𝑍</m:t>
                            </m:r>
                          </m:e>
                          <m: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𝑖𝑗</m:t>
                            </m:r>
                          </m:sub>
                        </m:sSub>
                      </m:e>
                    </m:d>
                  </m:oMath>
                </a14:m>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m:rPr>
                        <m:sty m:val="p"/>
                      </m:rPr>
                      <a:rPr kumimoji="0" lang="en-US" altLang="zh-TW" sz="2800" b="0" i="1" u="none" strike="noStrike" kern="1200" cap="none" spc="0" normalizeH="0" baseline="0" noProof="0" dirty="0" err="1" smtClean="0">
                        <a:ln>
                          <a:noFill/>
                        </a:ln>
                        <a:solidFill>
                          <a:prstClr val="black"/>
                        </a:solidFill>
                        <a:effectLst/>
                        <a:uLnTx/>
                        <a:uFillTx/>
                        <a:latin typeface="Cambria Math" panose="02040503050406030204" pitchFamily="18" charset="0"/>
                        <a:cs typeface="+mn-cs"/>
                      </a:rPr>
                      <m:t>Pr</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sub>
                        </m:s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is</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the</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first</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pivot</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chosen</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from</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 </m:t>
                        </m:r>
                        <m:sSub>
                          <m:sSub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𝑍</m:t>
                            </m:r>
                          </m:e>
                          <m: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𝑖𝑗</m:t>
                            </m:r>
                          </m:sub>
                        </m:sSub>
                      </m:e>
                    </m:d>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oMath>
                </a14:m>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m:rPr>
                        <m:sty m:val="p"/>
                      </m:rPr>
                      <a:rPr kumimoji="0" lang="en-US" altLang="zh-TW" sz="2800" b="0" i="1" u="none" strike="noStrike" kern="1200" cap="none" spc="0" normalizeH="0" baseline="0" noProof="0" dirty="0" err="1" smtClean="0">
                        <a:ln>
                          <a:noFill/>
                        </a:ln>
                        <a:solidFill>
                          <a:prstClr val="black"/>
                        </a:solidFill>
                        <a:effectLst/>
                        <a:uLnTx/>
                        <a:uFillTx/>
                        <a:latin typeface="Cambria Math" panose="02040503050406030204" pitchFamily="18" charset="0"/>
                        <a:cs typeface="+mn-cs"/>
                      </a:rPr>
                      <m:t>Pr</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sSub>
                          <m:sSub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𝑧</m:t>
                            </m:r>
                          </m:e>
                          <m: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sub>
                        </m:sSub>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is</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the</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first</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pivot</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chosen</m:t>
                        </m:r>
                        <m: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 </m:t>
                        </m:r>
                        <m:r>
                          <m:rPr>
                            <m:sty m:val="p"/>
                          </m:rPr>
                          <a:rPr kumimoji="0" lang="en-US" altLang="zh-TW" sz="2800" b="0" i="0" u="none" strike="noStrike" kern="1200" cap="none" spc="0" normalizeH="0" baseline="0" noProof="0" dirty="0">
                            <a:ln>
                              <a:noFill/>
                            </a:ln>
                            <a:solidFill>
                              <a:prstClr val="black"/>
                            </a:solidFill>
                            <a:effectLst/>
                            <a:uLnTx/>
                            <a:uFillTx/>
                            <a:latin typeface="Cambria Math" panose="02040503050406030204" pitchFamily="18" charset="0"/>
                            <a:cs typeface="+mn-cs"/>
                          </a:rPr>
                          <m:t>from</m:t>
                        </m:r>
                        <m:r>
                          <a:rPr kumimoji="0" lang="en-US" altLang="zh-TW" sz="2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 </m:t>
                        </m:r>
                        <m:sSub>
                          <m:sSub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𝑍</m:t>
                            </m:r>
                          </m:e>
                          <m:sub>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𝑖𝑗</m:t>
                            </m:r>
                          </m:sub>
                        </m:sSub>
                      </m:e>
                    </m:d>
                  </m:oMath>
                </a14:m>
                <a:b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a:b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func>
                      <m:funcPr>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funcPr>
                      <m:fName>
                        <m:f>
                          <m:fPr>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num>
                          <m:den>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den>
                        </m:f>
                      </m:fName>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1</m:t>
                            </m:r>
                          </m:num>
                          <m:den>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+1</m:t>
                            </m:r>
                          </m:den>
                        </m:f>
                      </m:e>
                    </m:func>
                  </m:oMath>
                </a14:m>
                <a:b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a:b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num>
                      <m:den>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+1</m:t>
                        </m:r>
                      </m:den>
                    </m:f>
                  </m:oMath>
                </a14:m>
                <a:br>
                  <a:rPr kumimoji="0" lang="en-US" altLang="zh-TW" sz="2800" b="0" i="0" u="none" strike="noStrike" kern="1200" cap="none" spc="0" normalizeH="0" baseline="0" noProof="0" dirty="0">
                    <a:ln>
                      <a:noFill/>
                    </a:ln>
                    <a:solidFill>
                      <a:prstClr val="black"/>
                    </a:solidFill>
                    <a:effectLst/>
                    <a:uLnTx/>
                    <a:uFillTx/>
                    <a:latin typeface="Calibri"/>
                    <a:cs typeface="+mn-cs"/>
                  </a:rPr>
                </a:b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second line follows because the two events are mutually exclusive.]</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C368CAB5-68A4-4AA2-B38B-A03158A21E7A}"/>
                  </a:ext>
                </a:extLst>
              </p:cNvPr>
              <p:cNvSpPr>
                <a:spLocks noGrp="1" noRot="1" noChangeAspect="1" noMove="1" noResize="1" noEditPoints="1" noAdjustHandles="1" noChangeArrowheads="1" noChangeShapeType="1" noTextEdit="1"/>
              </p:cNvSpPr>
              <p:nvPr>
                <p:ph sz="quarter" idx="15"/>
              </p:nvPr>
            </p:nvSpPr>
            <p:spPr>
              <a:xfrm>
                <a:off x="444243" y="800313"/>
                <a:ext cx="10688813" cy="4996095"/>
              </a:xfrm>
              <a:blipFill>
                <a:blip r:embed="rId2"/>
                <a:stretch>
                  <a:fillRect l="-1027" t="-195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33</a:t>
            </a:fld>
            <a:endParaRPr lang="zh-TW" altLang="en-US" dirty="0"/>
          </a:p>
        </p:txBody>
      </p:sp>
    </p:spTree>
    <p:extLst>
      <p:ext uri="{BB962C8B-B14F-4D97-AF65-F5344CB8AC3E}">
        <p14:creationId xmlns:p14="http://schemas.microsoft.com/office/powerpoint/2010/main" val="3203498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algn="l"/>
                <a:r>
                  <a:rPr kumimoji="0" lang="en-US" altLang="zh-TW" sz="2800" b="0" i="0" u="none" strike="noStrike" kern="1200" cap="none" spc="0" normalizeH="0" baseline="0" noProof="0" dirty="0">
                    <a:ln>
                      <a:noFill/>
                    </a:ln>
                    <a:solidFill>
                      <a:prstClr val="black"/>
                    </a:solidFill>
                    <a:effectLst/>
                    <a:uLnTx/>
                    <a:uFillTx/>
                    <a:latin typeface="Calibri"/>
                    <a:cs typeface="+mn-cs"/>
                  </a:rPr>
                  <a:t>Substituting into the equation for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𝐸</m:t>
                    </m:r>
                    <m:d>
                      <m:dPr>
                        <m:begChr m:val="["/>
                        <m:endChr m:val="]"/>
                        <m:ctrlP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𝑋</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Para xmlns:m="http://schemas.openxmlformats.org/officeDocument/2006/math">
                    <m:oMathParaPr>
                      <m:jc m:val="centerGroup"/>
                    </m:oMathParaPr>
                    <m:oMath xmlns:m="http://schemas.openxmlformats.org/officeDocument/2006/math">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𝐸</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𝑋</m:t>
                          </m:r>
                        </m:e>
                      </m:d>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Pr</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sSub>
                                    <m:sSub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is</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compared</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to</m:t>
                                  </m:r>
                                  <m: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el-GR"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𝑧</m:t>
                                      </m:r>
                                    </m:e>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𝑗</m:t>
                                      </m:r>
                                    </m:sub>
                                  </m:sSub>
                                </m:e>
                              </m:d>
                            </m:e>
                          </m:nary>
                        </m:e>
                      </m:nary>
                    </m:oMath>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f>
                                <m:f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2</m:t>
                                  </m:r>
                                </m:num>
                                <m:den>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+1</m:t>
                                  </m:r>
                                </m:den>
                              </m:f>
                            </m:e>
                          </m:nary>
                        </m:e>
                      </m:nary>
                    </m:oMath>
                  </m:oMathPara>
                </a14:m>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198" t="-30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34</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74562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Harmonic series </a:t>
                </a:r>
                <a:br>
                  <a:rPr kumimoji="0" lang="en-US" altLang="zh-TW" sz="2800" b="0" i="0" u="none" strike="noStrike" kern="1200" cap="none" spc="0" normalizeH="0" baseline="0" noProof="0" dirty="0">
                    <a:ln>
                      <a:noFill/>
                    </a:ln>
                    <a:solidFill>
                      <a:prstClr val="black"/>
                    </a:solidFill>
                    <a:effectLst/>
                    <a:uLnTx/>
                    <a:uFillTx/>
                    <a:latin typeface="Calibri"/>
                    <a:cs typeface="+mn-cs"/>
                  </a:rPr>
                </a:br>
                <a:r>
                  <a:rPr kumimoji="0" lang="en-US" altLang="zh-TW" sz="2800" b="0" i="0" u="none" strike="noStrike" kern="1200" cap="none" spc="0" normalizeH="0" baseline="0" noProof="0" dirty="0">
                    <a:ln>
                      <a:noFill/>
                    </a:ln>
                    <a:solidFill>
                      <a:prstClr val="black"/>
                    </a:solidFill>
                    <a:effectLst/>
                    <a:uLnTx/>
                    <a:uFillTx/>
                    <a:latin typeface="Calibri"/>
                    <a:cs typeface="+mn-cs"/>
                  </a:rPr>
                  <a:t>For positive integers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the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err="1">
                    <a:ln>
                      <a:noFill/>
                    </a:ln>
                    <a:solidFill>
                      <a:prstClr val="black"/>
                    </a:solidFill>
                    <a:effectLst/>
                    <a:uLnTx/>
                    <a:uFillTx/>
                    <a:latin typeface="Calibri"/>
                    <a:cs typeface="+mn-cs"/>
                  </a:rPr>
                  <a:t>th</a:t>
                </a:r>
                <a:r>
                  <a:rPr kumimoji="0" lang="en-US" altLang="zh-TW" sz="2800" b="0" i="0" u="none" strike="noStrike" kern="1200" cap="none" spc="0" normalizeH="0" baseline="0" noProof="0" dirty="0">
                    <a:ln>
                      <a:noFill/>
                    </a:ln>
                    <a:solidFill>
                      <a:prstClr val="black"/>
                    </a:solidFill>
                    <a:effectLst/>
                    <a:uLnTx/>
                    <a:uFillTx/>
                    <a:latin typeface="Calibri"/>
                    <a:cs typeface="+mn-cs"/>
                  </a:rPr>
                  <a:t> </a:t>
                </a:r>
                <a:r>
                  <a:rPr kumimoji="0" lang="en-US" altLang="zh-TW" sz="2800" b="0" i="1" u="none" strike="noStrike" kern="1200" cap="none" spc="0" normalizeH="0" baseline="0" noProof="0" dirty="0">
                    <a:ln>
                      <a:noFill/>
                    </a:ln>
                    <a:solidFill>
                      <a:prstClr val="black"/>
                    </a:solidFill>
                    <a:effectLst/>
                    <a:uLnTx/>
                    <a:uFillTx/>
                    <a:latin typeface="Calibri"/>
                    <a:cs typeface="+mn-cs"/>
                  </a:rPr>
                  <a:t>harmonic number</a:t>
                </a:r>
                <a:r>
                  <a:rPr kumimoji="0" lang="en-US" altLang="zh-TW" sz="2800" b="0" i="0" u="none" strike="noStrike" kern="1200" cap="none" spc="0" normalizeH="0" baseline="0" noProof="0" dirty="0">
                    <a:ln>
                      <a:noFill/>
                    </a:ln>
                    <a:solidFill>
                      <a:prstClr val="black"/>
                    </a:solidFill>
                    <a:effectLst/>
                    <a:uLnTx/>
                    <a:uFillTx/>
                    <a:latin typeface="Calibri"/>
                    <a:cs typeface="+mn-cs"/>
                  </a:rPr>
                  <a:t> is </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sSub>
                      <m:sSub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m:t>
                        </m:r>
                      </m:e>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b>
                    </m:s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f>
                      <m:f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den>
                    </m:f>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den>
                    </m:f>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4</m:t>
                        </m:r>
                      </m:den>
                    </m:f>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den>
                    </m:f>
                  </m:oMath>
                </a14:m>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e>
                        <m:f>
                          <m:f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num>
                          <m:den>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den>
                        </m:f>
                      </m:e>
                    </m:nary>
                  </m:oMath>
                </a14:m>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ln</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func>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(A.7)</a:t>
                </a:r>
                <a:endParaRPr kumimoji="0" lang="zh-TW" altLang="en-US" sz="2800" b="0" i="0" u="none" strike="noStrike" kern="1200" cap="none" spc="0" normalizeH="0" baseline="0" noProof="0" dirty="0">
                  <a:ln>
                    <a:noFill/>
                  </a:ln>
                  <a:solidFill>
                    <a:prstClr val="black"/>
                  </a:solidFill>
                  <a:effectLst/>
                  <a:uLnTx/>
                  <a:uFillTx/>
                  <a:latin typeface="Calibri"/>
                  <a:cs typeface="+mn-cs"/>
                </a:endParaRP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r="-114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35</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1169399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Evaluate by using a change in variables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err="1" smtClean="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and the bound on the harmonic series in equation (A.7):</a:t>
                </a:r>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𝐸</m:t>
                    </m:r>
                    <m:d>
                      <m:dPr>
                        <m:begChr m:val="["/>
                        <m:endChr m:val="]"/>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𝑋</m:t>
                        </m:r>
                      </m:e>
                    </m:d>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f>
                              <m:f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2</m:t>
                                </m:r>
                              </m:num>
                              <m:den>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+1</m:t>
                                </m:r>
                              </m:den>
                            </m:f>
                          </m:e>
                        </m:nary>
                      </m:e>
                    </m:nary>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p>
                          <m:e>
                            <m:f>
                              <m:f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2</m:t>
                                </m:r>
                              </m:num>
                              <m:den>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+1</m:t>
                                </m:r>
                              </m:den>
                            </m:f>
                          </m:e>
                        </m:nary>
                      </m:e>
                    </m:nary>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&lt;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𝑘</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sup>
                          <m:e>
                            <m:f>
                              <m:fPr>
                                <m:ctrlP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2</m:t>
                                </m:r>
                              </m:num>
                              <m:den>
                                <m:r>
                                  <a:rPr kumimoji="0" lang="en-US" altLang="zh-TW" sz="2800" b="0" i="1" u="none" strike="noStrike" kern="1200" cap="none" spc="0" normalizeH="0" baseline="0" noProof="0" dirty="0">
                                    <a:ln>
                                      <a:noFill/>
                                    </a:ln>
                                    <a:solidFill>
                                      <a:prstClr val="black"/>
                                    </a:solidFill>
                                    <a:effectLst/>
                                    <a:uLnTx/>
                                    <a:uFillTx/>
                                    <a:latin typeface="Cambria Math" panose="02040503050406030204" pitchFamily="18" charset="0"/>
                                    <a:cs typeface="+mn-cs"/>
                                  </a:rPr>
                                  <m:t>𝑘</m:t>
                                </m:r>
                              </m:den>
                            </m:f>
                          </m:e>
                        </m:nary>
                      </m:e>
                    </m:nary>
                  </m:oMath>
                </a14:m>
                <a:br>
                  <a:rPr kumimoji="0" lang="en-US" altLang="zh-TW" sz="2800" b="0" i="0" u="none" strike="noStrike" kern="1200" cap="none" spc="0" normalizeH="0" baseline="0" noProof="0" dirty="0">
                    <a:ln>
                      <a:noFill/>
                    </a:ln>
                    <a:solidFill>
                      <a:prstClr val="black"/>
                    </a:solidFill>
                    <a:effectLst/>
                    <a:uLnTx/>
                    <a:uFillTx/>
                    <a:latin typeface="Calibri"/>
                    <a:cs typeface="+mn-cs"/>
                  </a:rPr>
                </a:b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r>
                          <m:rPr>
                            <m:brk m:alnAt="23"/>
                          </m:r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𝑖</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up>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−1</m:t>
                        </m:r>
                      </m:sup>
                      <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func>
                              <m:funcPr>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func>
                          </m:e>
                        </m:d>
                      </m:e>
                    </m:nary>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func>
                          <m:func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func>
                      </m:e>
                    </m:d>
                  </m:oMath>
                </a14:m>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So the expected running time of quicksort, using RANDOMIZED-PARTITION, is </a:t>
                </a:r>
                <a14:m>
                  <m:oMath xmlns:m="http://schemas.openxmlformats.org/officeDocument/2006/math">
                    <m:r>
                      <m:rPr>
                        <m:sty m:val="p"/>
                      </m:rPr>
                      <a:rPr kumimoji="0" lang="en-US" altLang="zh-TW" sz="2800" b="0" i="0" u="none" strike="noStrike" kern="1200" cap="none" spc="0" normalizeH="0" baseline="0" noProof="0" smtClean="0">
                        <a:ln>
                          <a:noFill/>
                        </a:ln>
                        <a:solidFill>
                          <a:prstClr val="black"/>
                        </a:solidFill>
                        <a:effectLst/>
                        <a:uLnTx/>
                        <a:uFillTx/>
                        <a:latin typeface="Cambria Math" panose="02040503050406030204" pitchFamily="18" charset="0"/>
                        <a:cs typeface="+mn-cs"/>
                      </a:rPr>
                      <m:t>O</m:t>
                    </m:r>
                    <m:d>
                      <m:d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func>
                          <m:funcPr>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funcPr>
                          <m:fName>
                            <m:r>
                              <m:rPr>
                                <m:sty m:val="p"/>
                              </m:rPr>
                              <a:rPr kumimoji="0" lang="en-US" altLang="zh-TW" sz="2800" b="0" i="0" u="none" strike="noStrike" kern="1200" cap="none" spc="0" normalizeH="0" baseline="0" noProof="0">
                                <a:ln>
                                  <a:noFill/>
                                </a:ln>
                                <a:solidFill>
                                  <a:prstClr val="black"/>
                                </a:solidFill>
                                <a:effectLst/>
                                <a:uLnTx/>
                                <a:uFillTx/>
                                <a:latin typeface="Cambria Math" panose="02040503050406030204" pitchFamily="18" charset="0"/>
                                <a:cs typeface="+mn-cs"/>
                              </a:rPr>
                              <m:t>lg</m:t>
                            </m:r>
                          </m:fName>
                          <m:e>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𝑛</m:t>
                            </m:r>
                          </m:e>
                        </m:func>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b="-381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36</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2140181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273D50BF-F804-4F2B-A050-D3DD5B4A1FE5}" type="slidenum">
              <a:rPr lang="zh-TW" altLang="en-US" smtClean="0"/>
              <a:pPr/>
              <a:t>37</a:t>
            </a:fld>
            <a:endParaRPr lang="zh-TW" altLang="en-US" dirty="0"/>
          </a:p>
        </p:txBody>
      </p:sp>
    </p:spTree>
    <p:extLst>
      <p:ext uri="{BB962C8B-B14F-4D97-AF65-F5344CB8AC3E}">
        <p14:creationId xmlns:p14="http://schemas.microsoft.com/office/powerpoint/2010/main" val="416895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srgbClr val="FF0000"/>
                    </a:solidFill>
                    <a:effectLst/>
                    <a:uLnTx/>
                    <a:uFillTx/>
                    <a:latin typeface="Calibri"/>
                    <a:cs typeface="+mn-cs"/>
                  </a:rPr>
                  <a:t>Initial call is QUICKSORT(</a:t>
                </a:r>
                <a14:m>
                  <m:oMath xmlns:m="http://schemas.openxmlformats.org/officeDocument/2006/math">
                    <m:r>
                      <a:rPr kumimoji="0" lang="en-US" altLang="zh-TW" sz="28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t>𝐴</m:t>
                    </m:r>
                  </m:oMath>
                </a14:m>
                <a:r>
                  <a:rPr kumimoji="0" lang="en-US" altLang="zh-TW" sz="2800" b="0" i="0" u="none" strike="noStrike" kern="1200" cap="none" spc="0" normalizeH="0" baseline="0" noProof="0" dirty="0">
                    <a:ln>
                      <a:noFill/>
                    </a:ln>
                    <a:solidFill>
                      <a:srgbClr val="FF0000"/>
                    </a:solidFill>
                    <a:effectLst/>
                    <a:uLnTx/>
                    <a:uFillTx/>
                    <a:latin typeface="Calibri"/>
                    <a:cs typeface="+mn-cs"/>
                  </a:rPr>
                  <a:t>, 1, </a:t>
                </a:r>
                <a14:m>
                  <m:oMath xmlns:m="http://schemas.openxmlformats.org/officeDocument/2006/math">
                    <m:r>
                      <a:rPr kumimoji="0" lang="en-US" altLang="zh-TW" sz="2800" b="0" i="1" u="none" strike="noStrike" kern="1200" cap="none" spc="0" normalizeH="0" baseline="0" noProof="0" dirty="0" smtClean="0">
                        <a:ln>
                          <a:noFill/>
                        </a:ln>
                        <a:solidFill>
                          <a:srgbClr val="FF0000"/>
                        </a:solidFill>
                        <a:effectLst/>
                        <a:uLnTx/>
                        <a:uFillTx/>
                        <a:latin typeface="Cambria Math" panose="02040503050406030204" pitchFamily="18" charset="0"/>
                        <a:cs typeface="+mn-cs"/>
                      </a:rPr>
                      <m:t>𝑛</m:t>
                    </m:r>
                  </m:oMath>
                </a14:m>
                <a:r>
                  <a:rPr kumimoji="0" lang="en-US" altLang="zh-TW" sz="2800" b="0" i="0" u="none" strike="noStrike" kern="1200" cap="none" spc="0" normalizeH="0" baseline="0" noProof="0" dirty="0">
                    <a:ln>
                      <a:noFill/>
                    </a:ln>
                    <a:solidFill>
                      <a:srgbClr val="FF0000"/>
                    </a:solidFill>
                    <a:effectLst/>
                    <a:uLnTx/>
                    <a:uFillTx/>
                    <a:latin typeface="Calibri"/>
                    <a:cs typeface="+mn-cs"/>
                  </a:rPr>
                  <a:t>)</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4</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pic>
        <p:nvPicPr>
          <p:cNvPr id="6" name="內容版面配置區 8">
            <a:extLst>
              <a:ext uri="{FF2B5EF4-FFF2-40B4-BE49-F238E27FC236}">
                <a16:creationId xmlns:a16="http://schemas.microsoft.com/office/drawing/2014/main" id="{C4D77232-0506-44EC-93E3-75B51C6AEA54}"/>
              </a:ext>
            </a:extLst>
          </p:cNvPr>
          <p:cNvPicPr>
            <a:picLocks noChangeAspect="1"/>
          </p:cNvPicPr>
          <p:nvPr/>
        </p:nvPicPr>
        <p:blipFill>
          <a:blip r:embed="rId3"/>
          <a:stretch>
            <a:fillRect/>
          </a:stretch>
        </p:blipFill>
        <p:spPr>
          <a:xfrm>
            <a:off x="609600" y="2338441"/>
            <a:ext cx="10972800" cy="2391032"/>
          </a:xfrm>
          <a:prstGeom prst="rect">
            <a:avLst/>
          </a:prstGeom>
        </p:spPr>
      </p:pic>
    </p:spTree>
    <p:extLst>
      <p:ext uri="{BB962C8B-B14F-4D97-AF65-F5344CB8AC3E}">
        <p14:creationId xmlns:p14="http://schemas.microsoft.com/office/powerpoint/2010/main" val="209174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Partitioning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Partition subarray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by the following procedure:</a:t>
                </a:r>
              </a:p>
              <a:p>
                <a:endParaRPr lang="zh-TW" altLang="en-US" dirty="0"/>
              </a:p>
            </p:txBody>
          </p:sp>
        </mc:Choice>
        <mc:Fallback xmlns="">
          <p:sp>
            <p:nvSpPr>
              <p:cNvPr id="5" name="內容版面配置區 4">
                <a:extLst>
                  <a:ext uri="{FF2B5EF4-FFF2-40B4-BE49-F238E27FC236}">
                    <a16:creationId xmlns:a16="http://schemas.microsoft.com/office/drawing/2014/main" id="{C368CAB5-68A4-4AA2-B38B-A03158A21E7A}"/>
                  </a:ext>
                </a:extLst>
              </p:cNvPr>
              <p:cNvSpPr>
                <a:spLocks noGrp="1" noRot="1" noChangeAspect="1" noMove="1" noResize="1" noEditPoints="1" noAdjustHandles="1" noChangeArrowheads="1" noChangeShapeType="1" noTextEdit="1"/>
              </p:cNvSpPr>
              <p:nvPr>
                <p:ph sz="quarter" idx="15"/>
              </p:nvPr>
            </p:nvSpPr>
            <p:spPr>
              <a:xfrm>
                <a:off x="444243" y="800313"/>
                <a:ext cx="10688813" cy="4996095"/>
              </a:xfrm>
              <a:blipFill>
                <a:blip r:embed="rId2"/>
                <a:stretch>
                  <a:fillRect l="-1027" t="-195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5</a:t>
            </a:fld>
            <a:endParaRPr lang="zh-TW" altLang="en-US" dirty="0"/>
          </a:p>
        </p:txBody>
      </p:sp>
      <p:pic>
        <p:nvPicPr>
          <p:cNvPr id="6" name="圖片 5">
            <a:extLst>
              <a:ext uri="{FF2B5EF4-FFF2-40B4-BE49-F238E27FC236}">
                <a16:creationId xmlns:a16="http://schemas.microsoft.com/office/drawing/2014/main" id="{DE038863-85A6-4183-A9BD-3F692F2574DA}"/>
              </a:ext>
            </a:extLst>
          </p:cNvPr>
          <p:cNvPicPr>
            <a:picLocks noChangeAspect="1"/>
          </p:cNvPicPr>
          <p:nvPr/>
        </p:nvPicPr>
        <p:blipFill>
          <a:blip r:embed="rId3"/>
          <a:stretch>
            <a:fillRect/>
          </a:stretch>
        </p:blipFill>
        <p:spPr>
          <a:xfrm>
            <a:off x="333094" y="1871614"/>
            <a:ext cx="11793804" cy="4362910"/>
          </a:xfrm>
          <a:prstGeom prst="rect">
            <a:avLst/>
          </a:prstGeom>
        </p:spPr>
      </p:pic>
    </p:spTree>
    <p:extLst>
      <p:ext uri="{BB962C8B-B14F-4D97-AF65-F5344CB8AC3E}">
        <p14:creationId xmlns:p14="http://schemas.microsoft.com/office/powerpoint/2010/main" val="429010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PARTITION always selects the last element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in the subarray </a:t>
                </a:r>
                <a14:m>
                  <m:oMath xmlns:m="http://schemas.openxmlformats.org/officeDocument/2006/math">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a:ln>
                              <a:noFill/>
                            </a:ln>
                            <a:solidFill>
                              <a:prstClr val="black"/>
                            </a:solidFill>
                            <a:effectLst/>
                            <a:uLnTx/>
                            <a:uFillTx/>
                            <a:latin typeface="Cambria Math" panose="02040503050406030204" pitchFamily="18" charset="0"/>
                            <a:cs typeface="+mn-cs"/>
                          </a:rPr>
                          <m:t>𝑟</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as the </a:t>
                </a:r>
                <a:r>
                  <a:rPr kumimoji="0" lang="en-US" altLang="zh-TW" sz="2800" b="0" i="0" u="none" strike="noStrike" kern="1200" cap="none" spc="0" normalizeH="0" baseline="0" noProof="0" dirty="0">
                    <a:ln>
                      <a:noFill/>
                    </a:ln>
                    <a:solidFill>
                      <a:srgbClr val="FF0000"/>
                    </a:solidFill>
                    <a:effectLst/>
                    <a:uLnTx/>
                    <a:uFillTx/>
                    <a:latin typeface="Calibri"/>
                    <a:cs typeface="+mn-cs"/>
                  </a:rPr>
                  <a:t>pivot</a:t>
                </a:r>
                <a:r>
                  <a:rPr kumimoji="0" lang="en-US" altLang="zh-TW" sz="2800" b="0" i="0" u="none" strike="noStrike" kern="1200" cap="none" spc="0" normalizeH="0" baseline="0" noProof="0" dirty="0">
                    <a:ln>
                      <a:noFill/>
                    </a:ln>
                    <a:solidFill>
                      <a:prstClr val="black"/>
                    </a:solidFill>
                    <a:effectLst/>
                    <a:uLnTx/>
                    <a:uFillTx/>
                    <a:latin typeface="Calibri"/>
                    <a:cs typeface="+mn-cs"/>
                  </a:rPr>
                  <a:t>—the element around which to partition.</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6</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46241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BB2A93FB-1719-49A1-B93D-F109F37F0914}"/>
                  </a:ext>
                </a:extLst>
              </p:cNvPr>
              <p:cNvSpPr>
                <a:spLocks noGrp="1"/>
              </p:cNvSpPr>
              <p:nvPr>
                <p:ph sz="quarter" idx="15"/>
              </p:nvPr>
            </p:nvSpPr>
            <p:spPr>
              <a:xfrm>
                <a:off x="444244" y="1801744"/>
                <a:ext cx="10688813" cy="3994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As the procedure executes, the array is partitioned into four regions, some of which may be empty: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1" i="0" u="none" strike="noStrike" kern="1200" cap="none" spc="0" normalizeH="0" baseline="0" noProof="0" dirty="0">
                    <a:ln>
                      <a:noFill/>
                    </a:ln>
                    <a:solidFill>
                      <a:prstClr val="black"/>
                    </a:solidFill>
                    <a:effectLst/>
                    <a:uLnTx/>
                    <a:uFillTx/>
                    <a:latin typeface="Calibri"/>
                    <a:cs typeface="+mn-cs"/>
                  </a:rPr>
                  <a:t>Loop invariant</a:t>
                </a:r>
                <a:r>
                  <a:rPr kumimoji="0" lang="en-US" altLang="zh-TW" sz="28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All entries in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are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𝑝𝑖𝑣𝑜𝑡</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a:cs typeface="+mn-cs"/>
                  </a:rPr>
                  <a:t>All entries in </a:t>
                </a:r>
                <a14:m>
                  <m:oMath xmlns:m="http://schemas.openxmlformats.org/officeDocument/2006/math">
                    <m: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t>𝐴</m:t>
                    </m:r>
                    <m:d>
                      <m:dPr>
                        <m:begChr m:val="["/>
                        <m:endChr m:val="]"/>
                        <m:ctrlPr>
                          <a:rPr kumimoji="0" lang="en-US" altLang="zh-TW"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oMath>
                </a14:m>
                <a:r>
                  <a:rPr kumimoji="0" lang="en-US" altLang="zh-TW" sz="2400" b="0" i="0" u="none" strike="noStrike" kern="1200" cap="none" spc="0" normalizeH="0" baseline="0" noProof="0" dirty="0">
                    <a:ln>
                      <a:noFill/>
                    </a:ln>
                    <a:solidFill>
                      <a:prstClr val="black"/>
                    </a:solidFill>
                    <a:effectLst/>
                    <a:uLnTx/>
                    <a:uFillTx/>
                    <a:latin typeface="Calibri"/>
                    <a:cs typeface="+mn-cs"/>
                  </a:rPr>
                  <a:t> are </a:t>
                </a: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&gt;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𝑝𝑖𝑣𝑜𝑡</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14:m>
                  <m:oMath xmlns:m="http://schemas.openxmlformats.org/officeDocument/2006/math">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e>
                    </m:d>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𝑝𝑖𝑣𝑜𝑡</m:t>
                    </m:r>
                  </m:oMath>
                </a14:m>
                <a:r>
                  <a:rPr kumimoji="0" lang="en-US" altLang="zh-TW" sz="2400" b="0" i="0" u="none" strike="noStrike" kern="1200" cap="none" spc="0" normalizeH="0" baseline="0" noProof="0" dirty="0">
                    <a:ln>
                      <a:noFill/>
                    </a:ln>
                    <a:solidFill>
                      <a:prstClr val="black"/>
                    </a:solidFill>
                    <a:effectLst/>
                    <a:uLnTx/>
                    <a:uFillTx/>
                    <a:latin typeface="Calibri"/>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It’s not needed as part of the loop invariant, but the fourth region is </a:t>
                </a:r>
                <a14:m>
                  <m:oMath xmlns:m="http://schemas.openxmlformats.org/officeDocument/2006/math">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d>
                      <m:dPr>
                        <m:begChr m:val="["/>
                        <m:endChr m:val="]"/>
                        <m:ctrlP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𝑗</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𝑟</m:t>
                        </m:r>
                        <m:r>
                          <a:rPr kumimoji="0" lang="en-US" altLang="zh-TW" sz="2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e>
                    </m:d>
                  </m:oMath>
                </a14:m>
                <a:r>
                  <a:rPr kumimoji="0" lang="en-US" altLang="zh-TW" sz="2800" b="0" i="0" u="none" strike="noStrike" kern="1200" cap="none" spc="0" normalizeH="0" baseline="0" noProof="0" dirty="0">
                    <a:ln>
                      <a:noFill/>
                    </a:ln>
                    <a:solidFill>
                      <a:prstClr val="black"/>
                    </a:solidFill>
                    <a:effectLst/>
                    <a:uLnTx/>
                    <a:uFillTx/>
                    <a:latin typeface="Calibri"/>
                    <a:cs typeface="+mn-cs"/>
                  </a:rPr>
                  <a:t>, whose entries have not yet been examined, and so we don’t know how they compare to the pivot.</a:t>
                </a:r>
              </a:p>
              <a:p>
                <a:endParaRPr lang="zh-TW" altLang="en-US" dirty="0"/>
              </a:p>
            </p:txBody>
          </p:sp>
        </mc:Choice>
        <mc:Fallback xmlns="">
          <p:sp>
            <p:nvSpPr>
              <p:cNvPr id="5" name="內容版面配置區 4">
                <a:extLst>
                  <a:ext uri="{FF2B5EF4-FFF2-40B4-BE49-F238E27FC236}">
                    <a16:creationId xmlns:a16="http://schemas.microsoft.com/office/drawing/2014/main" id="{BB2A93FB-1719-49A1-B93D-F109F37F0914}"/>
                  </a:ext>
                </a:extLst>
              </p:cNvPr>
              <p:cNvSpPr>
                <a:spLocks noGrp="1" noRot="1" noChangeAspect="1" noMove="1" noResize="1" noEditPoints="1" noAdjustHandles="1" noChangeArrowheads="1" noChangeShapeType="1" noTextEdit="1"/>
              </p:cNvSpPr>
              <p:nvPr>
                <p:ph sz="quarter" idx="15"/>
              </p:nvPr>
            </p:nvSpPr>
            <p:spPr>
              <a:xfrm>
                <a:off x="444244" y="1801744"/>
                <a:ext cx="10688813" cy="3994664"/>
              </a:xfrm>
              <a:blipFill>
                <a:blip r:embed="rId2"/>
                <a:stretch>
                  <a:fillRect l="-1027" t="-2595" b="-12977"/>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5E943CD-3544-4194-ACBE-F609664275A8}"/>
              </a:ext>
            </a:extLst>
          </p:cNvPr>
          <p:cNvSpPr>
            <a:spLocks noGrp="1"/>
          </p:cNvSpPr>
          <p:nvPr>
            <p:ph type="sldNum" sz="quarter" idx="12"/>
          </p:nvPr>
        </p:nvSpPr>
        <p:spPr/>
        <p:txBody>
          <a:bodyPr/>
          <a:lstStyle/>
          <a:p>
            <a:fld id="{273D50BF-F804-4F2B-A050-D3DD5B4A1FE5}" type="slidenum">
              <a:rPr lang="zh-TW" altLang="en-US" smtClean="0"/>
              <a:pPr/>
              <a:t>7</a:t>
            </a:fld>
            <a:endParaRPr lang="zh-TW" altLang="en-US" dirty="0"/>
          </a:p>
        </p:txBody>
      </p:sp>
      <p:sp>
        <p:nvSpPr>
          <p:cNvPr id="4" name="標題 3">
            <a:extLst>
              <a:ext uri="{FF2B5EF4-FFF2-40B4-BE49-F238E27FC236}">
                <a16:creationId xmlns:a16="http://schemas.microsoft.com/office/drawing/2014/main" id="{18DA4C32-2A83-4F00-A6AB-CF254B4B673D}"/>
              </a:ext>
            </a:extLst>
          </p:cNvPr>
          <p:cNvSpPr>
            <a:spLocks noGrp="1"/>
          </p:cNvSpPr>
          <p:nvPr>
            <p:ph type="title"/>
          </p:nvPr>
        </p:nvSpPr>
        <p:spPr>
          <a:xfrm>
            <a:off x="444244" y="800313"/>
            <a:ext cx="10688813" cy="868517"/>
          </a:xfrm>
        </p:spPr>
        <p:txBody>
          <a:bodyPr/>
          <a:lstStyle/>
          <a:p>
            <a:endParaRPr lang="zh-TW" altLang="en-US" dirty="0"/>
          </a:p>
        </p:txBody>
      </p:sp>
    </p:spTree>
    <p:extLst>
      <p:ext uri="{BB962C8B-B14F-4D97-AF65-F5344CB8AC3E}">
        <p14:creationId xmlns:p14="http://schemas.microsoft.com/office/powerpoint/2010/main" val="95442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Example: On an 8-element subarray.</a:t>
            </a:r>
          </a:p>
          <a:p>
            <a:endParaRPr lang="zh-TW" altLang="en-US" dirty="0"/>
          </a:p>
        </p:txBody>
      </p:sp>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8</a:t>
            </a:fld>
            <a:endParaRPr lang="zh-TW" altLang="en-US" dirty="0"/>
          </a:p>
        </p:txBody>
      </p:sp>
      <p:sp>
        <p:nvSpPr>
          <p:cNvPr id="4" name="Rectangle 128">
            <a:extLst>
              <a:ext uri="{FF2B5EF4-FFF2-40B4-BE49-F238E27FC236}">
                <a16:creationId xmlns:a16="http://schemas.microsoft.com/office/drawing/2014/main" id="{1176535A-40AF-43D2-ABCF-1E2F8D80A169}"/>
              </a:ext>
            </a:extLst>
          </p:cNvPr>
          <p:cNvSpPr>
            <a:spLocks noChangeArrowheads="1"/>
          </p:cNvSpPr>
          <p:nvPr/>
        </p:nvSpPr>
        <p:spPr bwMode="auto">
          <a:xfrm>
            <a:off x="1129221" y="1665502"/>
            <a:ext cx="5184775" cy="331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6" name="Line 129">
            <a:extLst>
              <a:ext uri="{FF2B5EF4-FFF2-40B4-BE49-F238E27FC236}">
                <a16:creationId xmlns:a16="http://schemas.microsoft.com/office/drawing/2014/main" id="{BB91626E-CEFC-48D7-922A-26072C8AB931}"/>
              </a:ext>
            </a:extLst>
          </p:cNvPr>
          <p:cNvSpPr>
            <a:spLocks noChangeShapeType="1"/>
          </p:cNvSpPr>
          <p:nvPr/>
        </p:nvSpPr>
        <p:spPr bwMode="auto">
          <a:xfrm>
            <a:off x="3721608" y="166550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130">
            <a:extLst>
              <a:ext uri="{FF2B5EF4-FFF2-40B4-BE49-F238E27FC236}">
                <a16:creationId xmlns:a16="http://schemas.microsoft.com/office/drawing/2014/main" id="{C30783E6-6868-4720-8C6F-B72A1E6DE907}"/>
              </a:ext>
            </a:extLst>
          </p:cNvPr>
          <p:cNvSpPr>
            <a:spLocks noChangeShapeType="1"/>
          </p:cNvSpPr>
          <p:nvPr/>
        </p:nvSpPr>
        <p:spPr bwMode="auto">
          <a:xfrm>
            <a:off x="4369308" y="166550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 name="Line 131">
            <a:extLst>
              <a:ext uri="{FF2B5EF4-FFF2-40B4-BE49-F238E27FC236}">
                <a16:creationId xmlns:a16="http://schemas.microsoft.com/office/drawing/2014/main" id="{28B812A5-FB0B-464B-B307-8DFD93D025B1}"/>
              </a:ext>
            </a:extLst>
          </p:cNvPr>
          <p:cNvSpPr>
            <a:spLocks noChangeShapeType="1"/>
          </p:cNvSpPr>
          <p:nvPr/>
        </p:nvSpPr>
        <p:spPr bwMode="auto">
          <a:xfrm>
            <a:off x="5017008" y="166550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 name="Line 132">
            <a:extLst>
              <a:ext uri="{FF2B5EF4-FFF2-40B4-BE49-F238E27FC236}">
                <a16:creationId xmlns:a16="http://schemas.microsoft.com/office/drawing/2014/main" id="{EB69DAE7-E632-4D20-AD1D-1D50A8227F6C}"/>
              </a:ext>
            </a:extLst>
          </p:cNvPr>
          <p:cNvSpPr>
            <a:spLocks noChangeShapeType="1"/>
          </p:cNvSpPr>
          <p:nvPr/>
        </p:nvSpPr>
        <p:spPr bwMode="auto">
          <a:xfrm>
            <a:off x="5666295" y="166550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 name="Line 133">
            <a:extLst>
              <a:ext uri="{FF2B5EF4-FFF2-40B4-BE49-F238E27FC236}">
                <a16:creationId xmlns:a16="http://schemas.microsoft.com/office/drawing/2014/main" id="{FD180D79-938B-438B-BC60-0E7267B9FB04}"/>
              </a:ext>
            </a:extLst>
          </p:cNvPr>
          <p:cNvSpPr>
            <a:spLocks noChangeShapeType="1"/>
          </p:cNvSpPr>
          <p:nvPr/>
        </p:nvSpPr>
        <p:spPr bwMode="auto">
          <a:xfrm>
            <a:off x="3073908" y="166550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 name="Line 134">
            <a:extLst>
              <a:ext uri="{FF2B5EF4-FFF2-40B4-BE49-F238E27FC236}">
                <a16:creationId xmlns:a16="http://schemas.microsoft.com/office/drawing/2014/main" id="{AB0C332B-673D-459B-B7FE-FF0B18B4AA6D}"/>
              </a:ext>
            </a:extLst>
          </p:cNvPr>
          <p:cNvSpPr>
            <a:spLocks noChangeShapeType="1"/>
          </p:cNvSpPr>
          <p:nvPr/>
        </p:nvSpPr>
        <p:spPr bwMode="auto">
          <a:xfrm>
            <a:off x="2424620" y="166550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135">
            <a:extLst>
              <a:ext uri="{FF2B5EF4-FFF2-40B4-BE49-F238E27FC236}">
                <a16:creationId xmlns:a16="http://schemas.microsoft.com/office/drawing/2014/main" id="{926C3221-28B0-4CAA-8998-4FDAB57F4A4A}"/>
              </a:ext>
            </a:extLst>
          </p:cNvPr>
          <p:cNvSpPr>
            <a:spLocks noChangeShapeType="1"/>
          </p:cNvSpPr>
          <p:nvPr/>
        </p:nvSpPr>
        <p:spPr bwMode="auto">
          <a:xfrm>
            <a:off x="1776920" y="166550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Text Box 136">
            <a:extLst>
              <a:ext uri="{FF2B5EF4-FFF2-40B4-BE49-F238E27FC236}">
                <a16:creationId xmlns:a16="http://schemas.microsoft.com/office/drawing/2014/main" id="{2A2C30E7-B294-4D9F-B88B-C376FF9DC58A}"/>
              </a:ext>
            </a:extLst>
          </p:cNvPr>
          <p:cNvSpPr txBox="1">
            <a:spLocks noChangeArrowheads="1"/>
          </p:cNvSpPr>
          <p:nvPr/>
        </p:nvSpPr>
        <p:spPr bwMode="auto">
          <a:xfrm>
            <a:off x="1321308" y="166232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14" name="Text Box 137">
            <a:extLst>
              <a:ext uri="{FF2B5EF4-FFF2-40B4-BE49-F238E27FC236}">
                <a16:creationId xmlns:a16="http://schemas.microsoft.com/office/drawing/2014/main" id="{47C6C44F-DB12-4E60-AE2C-841D3ED04060}"/>
              </a:ext>
            </a:extLst>
          </p:cNvPr>
          <p:cNvSpPr txBox="1">
            <a:spLocks noChangeArrowheads="1"/>
          </p:cNvSpPr>
          <p:nvPr/>
        </p:nvSpPr>
        <p:spPr bwMode="auto">
          <a:xfrm>
            <a:off x="1970595" y="166550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15" name="Text Box 138">
            <a:extLst>
              <a:ext uri="{FF2B5EF4-FFF2-40B4-BE49-F238E27FC236}">
                <a16:creationId xmlns:a16="http://schemas.microsoft.com/office/drawing/2014/main" id="{FF85D3A6-9A72-4740-B4FD-E19B25D3AF6F}"/>
              </a:ext>
            </a:extLst>
          </p:cNvPr>
          <p:cNvSpPr txBox="1">
            <a:spLocks noChangeArrowheads="1"/>
          </p:cNvSpPr>
          <p:nvPr/>
        </p:nvSpPr>
        <p:spPr bwMode="auto">
          <a:xfrm>
            <a:off x="2618295" y="166550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16" name="Text Box 139">
            <a:extLst>
              <a:ext uri="{FF2B5EF4-FFF2-40B4-BE49-F238E27FC236}">
                <a16:creationId xmlns:a16="http://schemas.microsoft.com/office/drawing/2014/main" id="{37900B1A-1F31-4F9E-AE24-78B25CA44455}"/>
              </a:ext>
            </a:extLst>
          </p:cNvPr>
          <p:cNvSpPr txBox="1">
            <a:spLocks noChangeArrowheads="1"/>
          </p:cNvSpPr>
          <p:nvPr/>
        </p:nvSpPr>
        <p:spPr bwMode="auto">
          <a:xfrm>
            <a:off x="3265995" y="166550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17" name="Text Box 140">
            <a:extLst>
              <a:ext uri="{FF2B5EF4-FFF2-40B4-BE49-F238E27FC236}">
                <a16:creationId xmlns:a16="http://schemas.microsoft.com/office/drawing/2014/main" id="{6FAE4076-D879-4591-9686-9A24B95FB375}"/>
              </a:ext>
            </a:extLst>
          </p:cNvPr>
          <p:cNvSpPr txBox="1">
            <a:spLocks noChangeArrowheads="1"/>
          </p:cNvSpPr>
          <p:nvPr/>
        </p:nvSpPr>
        <p:spPr bwMode="auto">
          <a:xfrm>
            <a:off x="3913695" y="166550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18" name="Text Box 141">
            <a:extLst>
              <a:ext uri="{FF2B5EF4-FFF2-40B4-BE49-F238E27FC236}">
                <a16:creationId xmlns:a16="http://schemas.microsoft.com/office/drawing/2014/main" id="{49DD75DB-0BCF-4813-90E8-713FDD4C9882}"/>
              </a:ext>
            </a:extLst>
          </p:cNvPr>
          <p:cNvSpPr txBox="1">
            <a:spLocks noChangeArrowheads="1"/>
          </p:cNvSpPr>
          <p:nvPr/>
        </p:nvSpPr>
        <p:spPr bwMode="auto">
          <a:xfrm>
            <a:off x="4513770" y="166550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dirty="0"/>
              <a:t>3</a:t>
            </a:r>
          </a:p>
        </p:txBody>
      </p:sp>
      <p:sp>
        <p:nvSpPr>
          <p:cNvPr id="19" name="Text Box 142">
            <a:extLst>
              <a:ext uri="{FF2B5EF4-FFF2-40B4-BE49-F238E27FC236}">
                <a16:creationId xmlns:a16="http://schemas.microsoft.com/office/drawing/2014/main" id="{19BDF414-AE86-48E4-A55B-F5D3ECA2526A}"/>
              </a:ext>
            </a:extLst>
          </p:cNvPr>
          <p:cNvSpPr txBox="1">
            <a:spLocks noChangeArrowheads="1"/>
          </p:cNvSpPr>
          <p:nvPr/>
        </p:nvSpPr>
        <p:spPr bwMode="auto">
          <a:xfrm>
            <a:off x="5210683" y="166550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20" name="Text Box 143">
            <a:extLst>
              <a:ext uri="{FF2B5EF4-FFF2-40B4-BE49-F238E27FC236}">
                <a16:creationId xmlns:a16="http://schemas.microsoft.com/office/drawing/2014/main" id="{26193C01-377B-49FD-B8C1-7E5DDA127AF9}"/>
              </a:ext>
            </a:extLst>
          </p:cNvPr>
          <p:cNvSpPr txBox="1">
            <a:spLocks noChangeArrowheads="1"/>
          </p:cNvSpPr>
          <p:nvPr/>
        </p:nvSpPr>
        <p:spPr bwMode="auto">
          <a:xfrm>
            <a:off x="5858383" y="166550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21" name="Text Box 144">
            <a:extLst>
              <a:ext uri="{FF2B5EF4-FFF2-40B4-BE49-F238E27FC236}">
                <a16:creationId xmlns:a16="http://schemas.microsoft.com/office/drawing/2014/main" id="{66D117E9-F109-44BF-AEDD-2AA5A5F1EE29}"/>
              </a:ext>
            </a:extLst>
          </p:cNvPr>
          <p:cNvSpPr txBox="1">
            <a:spLocks noChangeArrowheads="1"/>
          </p:cNvSpPr>
          <p:nvPr/>
        </p:nvSpPr>
        <p:spPr bwMode="auto">
          <a:xfrm>
            <a:off x="713295" y="127180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22" name="Freeform 145">
            <a:extLst>
              <a:ext uri="{FF2B5EF4-FFF2-40B4-BE49-F238E27FC236}">
                <a16:creationId xmlns:a16="http://schemas.microsoft.com/office/drawing/2014/main" id="{619BC4AE-49BB-47E9-B753-539F3DCF77A7}"/>
              </a:ext>
            </a:extLst>
          </p:cNvPr>
          <p:cNvSpPr>
            <a:spLocks/>
          </p:cNvSpPr>
          <p:nvPr/>
        </p:nvSpPr>
        <p:spPr bwMode="auto">
          <a:xfrm>
            <a:off x="1124458" y="1608353"/>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 name="Freeform 146">
            <a:extLst>
              <a:ext uri="{FF2B5EF4-FFF2-40B4-BE49-F238E27FC236}">
                <a16:creationId xmlns:a16="http://schemas.microsoft.com/office/drawing/2014/main" id="{7E52EB22-3846-47F5-A800-9715B9BA178E}"/>
              </a:ext>
            </a:extLst>
          </p:cNvPr>
          <p:cNvSpPr>
            <a:spLocks/>
          </p:cNvSpPr>
          <p:nvPr/>
        </p:nvSpPr>
        <p:spPr bwMode="auto">
          <a:xfrm>
            <a:off x="5661533" y="1608353"/>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 name="Text Box 147">
            <a:extLst>
              <a:ext uri="{FF2B5EF4-FFF2-40B4-BE49-F238E27FC236}">
                <a16:creationId xmlns:a16="http://schemas.microsoft.com/office/drawing/2014/main" id="{A2C0DDE3-E73C-493F-A802-FE17DD417868}"/>
              </a:ext>
            </a:extLst>
          </p:cNvPr>
          <p:cNvSpPr txBox="1">
            <a:spLocks noChangeArrowheads="1"/>
          </p:cNvSpPr>
          <p:nvPr/>
        </p:nvSpPr>
        <p:spPr bwMode="auto">
          <a:xfrm>
            <a:off x="1253045" y="1271803"/>
            <a:ext cx="44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p,j</a:t>
            </a:r>
          </a:p>
        </p:txBody>
      </p:sp>
      <p:sp>
        <p:nvSpPr>
          <p:cNvPr id="25" name="Text Box 148">
            <a:extLst>
              <a:ext uri="{FF2B5EF4-FFF2-40B4-BE49-F238E27FC236}">
                <a16:creationId xmlns:a16="http://schemas.microsoft.com/office/drawing/2014/main" id="{180C37FD-EB95-4C49-A8ED-5E9EFD120595}"/>
              </a:ext>
            </a:extLst>
          </p:cNvPr>
          <p:cNvSpPr txBox="1">
            <a:spLocks noChangeArrowheads="1"/>
          </p:cNvSpPr>
          <p:nvPr/>
        </p:nvSpPr>
        <p:spPr bwMode="auto">
          <a:xfrm>
            <a:off x="5666296" y="1359116"/>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26" name="Rectangle 149">
            <a:extLst>
              <a:ext uri="{FF2B5EF4-FFF2-40B4-BE49-F238E27FC236}">
                <a16:creationId xmlns:a16="http://schemas.microsoft.com/office/drawing/2014/main" id="{A549F6FC-92C4-4B86-A87F-5E4A8FA39B5F}"/>
              </a:ext>
            </a:extLst>
          </p:cNvPr>
          <p:cNvSpPr>
            <a:spLocks noChangeArrowheads="1"/>
          </p:cNvSpPr>
          <p:nvPr/>
        </p:nvSpPr>
        <p:spPr bwMode="auto">
          <a:xfrm>
            <a:off x="1129221" y="2330666"/>
            <a:ext cx="5184775" cy="333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27" name="Line 150">
            <a:extLst>
              <a:ext uri="{FF2B5EF4-FFF2-40B4-BE49-F238E27FC236}">
                <a16:creationId xmlns:a16="http://schemas.microsoft.com/office/drawing/2014/main" id="{97E26697-853B-48CC-89B3-5B45457F5F23}"/>
              </a:ext>
            </a:extLst>
          </p:cNvPr>
          <p:cNvSpPr>
            <a:spLocks noChangeShapeType="1"/>
          </p:cNvSpPr>
          <p:nvPr/>
        </p:nvSpPr>
        <p:spPr bwMode="auto">
          <a:xfrm>
            <a:off x="3721608" y="233066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 name="Line 151">
            <a:extLst>
              <a:ext uri="{FF2B5EF4-FFF2-40B4-BE49-F238E27FC236}">
                <a16:creationId xmlns:a16="http://schemas.microsoft.com/office/drawing/2014/main" id="{8C5E1AEA-E6C5-4A83-8688-2F631842FF0F}"/>
              </a:ext>
            </a:extLst>
          </p:cNvPr>
          <p:cNvSpPr>
            <a:spLocks noChangeShapeType="1"/>
          </p:cNvSpPr>
          <p:nvPr/>
        </p:nvSpPr>
        <p:spPr bwMode="auto">
          <a:xfrm>
            <a:off x="4369308" y="233066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 name="Line 152">
            <a:extLst>
              <a:ext uri="{FF2B5EF4-FFF2-40B4-BE49-F238E27FC236}">
                <a16:creationId xmlns:a16="http://schemas.microsoft.com/office/drawing/2014/main" id="{F9EFBF5B-C5B1-4202-BBBD-9DA43AB3CA6D}"/>
              </a:ext>
            </a:extLst>
          </p:cNvPr>
          <p:cNvSpPr>
            <a:spLocks noChangeShapeType="1"/>
          </p:cNvSpPr>
          <p:nvPr/>
        </p:nvSpPr>
        <p:spPr bwMode="auto">
          <a:xfrm>
            <a:off x="5017008" y="233066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 name="Line 153">
            <a:extLst>
              <a:ext uri="{FF2B5EF4-FFF2-40B4-BE49-F238E27FC236}">
                <a16:creationId xmlns:a16="http://schemas.microsoft.com/office/drawing/2014/main" id="{43766B26-4566-49DD-8C50-6CF8515C157E}"/>
              </a:ext>
            </a:extLst>
          </p:cNvPr>
          <p:cNvSpPr>
            <a:spLocks noChangeShapeType="1"/>
          </p:cNvSpPr>
          <p:nvPr/>
        </p:nvSpPr>
        <p:spPr bwMode="auto">
          <a:xfrm>
            <a:off x="5666295" y="233066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1" name="Line 154">
            <a:extLst>
              <a:ext uri="{FF2B5EF4-FFF2-40B4-BE49-F238E27FC236}">
                <a16:creationId xmlns:a16="http://schemas.microsoft.com/office/drawing/2014/main" id="{E6EB02A0-BB3E-4E12-BF78-0B972B78DD39}"/>
              </a:ext>
            </a:extLst>
          </p:cNvPr>
          <p:cNvSpPr>
            <a:spLocks noChangeShapeType="1"/>
          </p:cNvSpPr>
          <p:nvPr/>
        </p:nvSpPr>
        <p:spPr bwMode="auto">
          <a:xfrm>
            <a:off x="3073908" y="233066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 name="Line 155">
            <a:extLst>
              <a:ext uri="{FF2B5EF4-FFF2-40B4-BE49-F238E27FC236}">
                <a16:creationId xmlns:a16="http://schemas.microsoft.com/office/drawing/2014/main" id="{19950F70-646C-4F45-8B1C-848E1BCBE8CE}"/>
              </a:ext>
            </a:extLst>
          </p:cNvPr>
          <p:cNvSpPr>
            <a:spLocks noChangeShapeType="1"/>
          </p:cNvSpPr>
          <p:nvPr/>
        </p:nvSpPr>
        <p:spPr bwMode="auto">
          <a:xfrm>
            <a:off x="2424620" y="233066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3" name="Line 156">
            <a:extLst>
              <a:ext uri="{FF2B5EF4-FFF2-40B4-BE49-F238E27FC236}">
                <a16:creationId xmlns:a16="http://schemas.microsoft.com/office/drawing/2014/main" id="{EA7E3B6D-CFDE-4177-A9B8-7953FCAAFDD4}"/>
              </a:ext>
            </a:extLst>
          </p:cNvPr>
          <p:cNvSpPr>
            <a:spLocks noChangeShapeType="1"/>
          </p:cNvSpPr>
          <p:nvPr/>
        </p:nvSpPr>
        <p:spPr bwMode="auto">
          <a:xfrm>
            <a:off x="1776920" y="2330666"/>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 name="Text Box 157">
            <a:extLst>
              <a:ext uri="{FF2B5EF4-FFF2-40B4-BE49-F238E27FC236}">
                <a16:creationId xmlns:a16="http://schemas.microsoft.com/office/drawing/2014/main" id="{74893296-EBDA-4C78-82A4-42A069B9158C}"/>
              </a:ext>
            </a:extLst>
          </p:cNvPr>
          <p:cNvSpPr txBox="1">
            <a:spLocks noChangeArrowheads="1"/>
          </p:cNvSpPr>
          <p:nvPr/>
        </p:nvSpPr>
        <p:spPr bwMode="auto">
          <a:xfrm>
            <a:off x="1321308" y="232907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35" name="Text Box 158">
            <a:extLst>
              <a:ext uri="{FF2B5EF4-FFF2-40B4-BE49-F238E27FC236}">
                <a16:creationId xmlns:a16="http://schemas.microsoft.com/office/drawing/2014/main" id="{36F03511-2736-423B-9A32-6F5D569CA214}"/>
              </a:ext>
            </a:extLst>
          </p:cNvPr>
          <p:cNvSpPr txBox="1">
            <a:spLocks noChangeArrowheads="1"/>
          </p:cNvSpPr>
          <p:nvPr/>
        </p:nvSpPr>
        <p:spPr bwMode="auto">
          <a:xfrm>
            <a:off x="1970595" y="233066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dirty="0"/>
              <a:t>1</a:t>
            </a:r>
          </a:p>
        </p:txBody>
      </p:sp>
      <p:sp>
        <p:nvSpPr>
          <p:cNvPr id="36" name="Text Box 159">
            <a:extLst>
              <a:ext uri="{FF2B5EF4-FFF2-40B4-BE49-F238E27FC236}">
                <a16:creationId xmlns:a16="http://schemas.microsoft.com/office/drawing/2014/main" id="{586B8770-5020-4FF5-B82B-4C9ED69AA0B3}"/>
              </a:ext>
            </a:extLst>
          </p:cNvPr>
          <p:cNvSpPr txBox="1">
            <a:spLocks noChangeArrowheads="1"/>
          </p:cNvSpPr>
          <p:nvPr/>
        </p:nvSpPr>
        <p:spPr bwMode="auto">
          <a:xfrm>
            <a:off x="2618295" y="233066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dirty="0"/>
              <a:t>6</a:t>
            </a:r>
          </a:p>
        </p:txBody>
      </p:sp>
      <p:sp>
        <p:nvSpPr>
          <p:cNvPr id="37" name="Text Box 160">
            <a:extLst>
              <a:ext uri="{FF2B5EF4-FFF2-40B4-BE49-F238E27FC236}">
                <a16:creationId xmlns:a16="http://schemas.microsoft.com/office/drawing/2014/main" id="{9EB13465-FAB8-44C4-BD61-DDD5157C9CA7}"/>
              </a:ext>
            </a:extLst>
          </p:cNvPr>
          <p:cNvSpPr txBox="1">
            <a:spLocks noChangeArrowheads="1"/>
          </p:cNvSpPr>
          <p:nvPr/>
        </p:nvSpPr>
        <p:spPr bwMode="auto">
          <a:xfrm>
            <a:off x="3265995" y="233066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38" name="Text Box 161">
            <a:extLst>
              <a:ext uri="{FF2B5EF4-FFF2-40B4-BE49-F238E27FC236}">
                <a16:creationId xmlns:a16="http://schemas.microsoft.com/office/drawing/2014/main" id="{5D8562F0-8B7C-4A7D-9BCA-051BEC761ABD}"/>
              </a:ext>
            </a:extLst>
          </p:cNvPr>
          <p:cNvSpPr txBox="1">
            <a:spLocks noChangeArrowheads="1"/>
          </p:cNvSpPr>
          <p:nvPr/>
        </p:nvSpPr>
        <p:spPr bwMode="auto">
          <a:xfrm>
            <a:off x="3913695" y="233066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dirty="0"/>
              <a:t>0</a:t>
            </a:r>
          </a:p>
        </p:txBody>
      </p:sp>
      <p:sp>
        <p:nvSpPr>
          <p:cNvPr id="39" name="Text Box 162">
            <a:extLst>
              <a:ext uri="{FF2B5EF4-FFF2-40B4-BE49-F238E27FC236}">
                <a16:creationId xmlns:a16="http://schemas.microsoft.com/office/drawing/2014/main" id="{0C2A3C99-4DC5-4D27-A8EF-69C425690155}"/>
              </a:ext>
            </a:extLst>
          </p:cNvPr>
          <p:cNvSpPr txBox="1">
            <a:spLocks noChangeArrowheads="1"/>
          </p:cNvSpPr>
          <p:nvPr/>
        </p:nvSpPr>
        <p:spPr bwMode="auto">
          <a:xfrm>
            <a:off x="4513770" y="233066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40" name="Text Box 163">
            <a:extLst>
              <a:ext uri="{FF2B5EF4-FFF2-40B4-BE49-F238E27FC236}">
                <a16:creationId xmlns:a16="http://schemas.microsoft.com/office/drawing/2014/main" id="{06074551-535A-4D42-B541-F17C8D2607F9}"/>
              </a:ext>
            </a:extLst>
          </p:cNvPr>
          <p:cNvSpPr txBox="1">
            <a:spLocks noChangeArrowheads="1"/>
          </p:cNvSpPr>
          <p:nvPr/>
        </p:nvSpPr>
        <p:spPr bwMode="auto">
          <a:xfrm>
            <a:off x="5210683" y="233066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41" name="Text Box 164">
            <a:extLst>
              <a:ext uri="{FF2B5EF4-FFF2-40B4-BE49-F238E27FC236}">
                <a16:creationId xmlns:a16="http://schemas.microsoft.com/office/drawing/2014/main" id="{6F046B5A-7ABE-4791-BC54-8C7F1D851EC8}"/>
              </a:ext>
            </a:extLst>
          </p:cNvPr>
          <p:cNvSpPr txBox="1">
            <a:spLocks noChangeArrowheads="1"/>
          </p:cNvSpPr>
          <p:nvPr/>
        </p:nvSpPr>
        <p:spPr bwMode="auto">
          <a:xfrm>
            <a:off x="5858383" y="2330666"/>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42" name="Text Box 165">
            <a:extLst>
              <a:ext uri="{FF2B5EF4-FFF2-40B4-BE49-F238E27FC236}">
                <a16:creationId xmlns:a16="http://schemas.microsoft.com/office/drawing/2014/main" id="{5881E120-EF6B-4237-BFA6-F6DBC146391D}"/>
              </a:ext>
            </a:extLst>
          </p:cNvPr>
          <p:cNvSpPr txBox="1">
            <a:spLocks noChangeArrowheads="1"/>
          </p:cNvSpPr>
          <p:nvPr/>
        </p:nvSpPr>
        <p:spPr bwMode="auto">
          <a:xfrm>
            <a:off x="892683" y="2000466"/>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43" name="Freeform 166">
            <a:extLst>
              <a:ext uri="{FF2B5EF4-FFF2-40B4-BE49-F238E27FC236}">
                <a16:creationId xmlns:a16="http://schemas.microsoft.com/office/drawing/2014/main" id="{A4519C39-105B-4E59-A721-2967563BD459}"/>
              </a:ext>
            </a:extLst>
          </p:cNvPr>
          <p:cNvSpPr>
            <a:spLocks/>
          </p:cNvSpPr>
          <p:nvPr/>
        </p:nvSpPr>
        <p:spPr bwMode="auto">
          <a:xfrm>
            <a:off x="1124458" y="2275103"/>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4" name="Freeform 167">
            <a:extLst>
              <a:ext uri="{FF2B5EF4-FFF2-40B4-BE49-F238E27FC236}">
                <a16:creationId xmlns:a16="http://schemas.microsoft.com/office/drawing/2014/main" id="{17790D55-0A5E-415E-99A9-14822C05C62F}"/>
              </a:ext>
            </a:extLst>
          </p:cNvPr>
          <p:cNvSpPr>
            <a:spLocks/>
          </p:cNvSpPr>
          <p:nvPr/>
        </p:nvSpPr>
        <p:spPr bwMode="auto">
          <a:xfrm>
            <a:off x="5661533" y="2275103"/>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5" name="Text Box 168">
            <a:extLst>
              <a:ext uri="{FF2B5EF4-FFF2-40B4-BE49-F238E27FC236}">
                <a16:creationId xmlns:a16="http://schemas.microsoft.com/office/drawing/2014/main" id="{AC330334-813A-41D0-A10A-7AA22552009B}"/>
              </a:ext>
            </a:extLst>
          </p:cNvPr>
          <p:cNvSpPr txBox="1">
            <a:spLocks noChangeArrowheads="1"/>
          </p:cNvSpPr>
          <p:nvPr/>
        </p:nvSpPr>
        <p:spPr bwMode="auto">
          <a:xfrm>
            <a:off x="5666296" y="2024278"/>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46" name="Freeform 169">
            <a:extLst>
              <a:ext uri="{FF2B5EF4-FFF2-40B4-BE49-F238E27FC236}">
                <a16:creationId xmlns:a16="http://schemas.microsoft.com/office/drawing/2014/main" id="{3A0D8B7B-AE0B-4ACA-A2E0-2B04A3A816EC}"/>
              </a:ext>
            </a:extLst>
          </p:cNvPr>
          <p:cNvSpPr>
            <a:spLocks/>
          </p:cNvSpPr>
          <p:nvPr/>
        </p:nvSpPr>
        <p:spPr bwMode="auto">
          <a:xfrm>
            <a:off x="1772158" y="2273516"/>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7" name="Text Box 170">
            <a:extLst>
              <a:ext uri="{FF2B5EF4-FFF2-40B4-BE49-F238E27FC236}">
                <a16:creationId xmlns:a16="http://schemas.microsoft.com/office/drawing/2014/main" id="{EBE3C324-E7FC-472C-980B-1F2BF9AD80E2}"/>
              </a:ext>
            </a:extLst>
          </p:cNvPr>
          <p:cNvSpPr txBox="1">
            <a:spLocks noChangeArrowheads="1"/>
          </p:cNvSpPr>
          <p:nvPr/>
        </p:nvSpPr>
        <p:spPr bwMode="auto">
          <a:xfrm>
            <a:off x="1149858" y="19655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a:t>
            </a:r>
          </a:p>
        </p:txBody>
      </p:sp>
      <p:sp>
        <p:nvSpPr>
          <p:cNvPr id="48" name="Text Box 171">
            <a:extLst>
              <a:ext uri="{FF2B5EF4-FFF2-40B4-BE49-F238E27FC236}">
                <a16:creationId xmlns:a16="http://schemas.microsoft.com/office/drawing/2014/main" id="{D61666C8-A922-43FF-9CF2-14DC7FBB37B7}"/>
              </a:ext>
            </a:extLst>
          </p:cNvPr>
          <p:cNvSpPr txBox="1">
            <a:spLocks noChangeArrowheads="1"/>
          </p:cNvSpPr>
          <p:nvPr/>
        </p:nvSpPr>
        <p:spPr bwMode="auto">
          <a:xfrm>
            <a:off x="1786445" y="1962366"/>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49" name="Rectangle 172">
            <a:extLst>
              <a:ext uri="{FF2B5EF4-FFF2-40B4-BE49-F238E27FC236}">
                <a16:creationId xmlns:a16="http://schemas.microsoft.com/office/drawing/2014/main" id="{30790184-F7AF-4437-976F-8E3AACE1CD9F}"/>
              </a:ext>
            </a:extLst>
          </p:cNvPr>
          <p:cNvSpPr>
            <a:spLocks noChangeArrowheads="1"/>
          </p:cNvSpPr>
          <p:nvPr/>
        </p:nvSpPr>
        <p:spPr bwMode="auto">
          <a:xfrm>
            <a:off x="1129221" y="3019641"/>
            <a:ext cx="5184775" cy="331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50" name="Line 173">
            <a:extLst>
              <a:ext uri="{FF2B5EF4-FFF2-40B4-BE49-F238E27FC236}">
                <a16:creationId xmlns:a16="http://schemas.microsoft.com/office/drawing/2014/main" id="{84985711-8E37-4E64-81A6-CBB6EBE0ED9A}"/>
              </a:ext>
            </a:extLst>
          </p:cNvPr>
          <p:cNvSpPr>
            <a:spLocks noChangeShapeType="1"/>
          </p:cNvSpPr>
          <p:nvPr/>
        </p:nvSpPr>
        <p:spPr bwMode="auto">
          <a:xfrm>
            <a:off x="3721608" y="3019641"/>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1" name="Line 174">
            <a:extLst>
              <a:ext uri="{FF2B5EF4-FFF2-40B4-BE49-F238E27FC236}">
                <a16:creationId xmlns:a16="http://schemas.microsoft.com/office/drawing/2014/main" id="{1BE68D74-5E56-49E6-9E54-AB2FF13003C2}"/>
              </a:ext>
            </a:extLst>
          </p:cNvPr>
          <p:cNvSpPr>
            <a:spLocks noChangeShapeType="1"/>
          </p:cNvSpPr>
          <p:nvPr/>
        </p:nvSpPr>
        <p:spPr bwMode="auto">
          <a:xfrm>
            <a:off x="4369308" y="3019641"/>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2" name="Line 175">
            <a:extLst>
              <a:ext uri="{FF2B5EF4-FFF2-40B4-BE49-F238E27FC236}">
                <a16:creationId xmlns:a16="http://schemas.microsoft.com/office/drawing/2014/main" id="{1FA1B1BE-BEEB-4B25-9964-B7A68294CC98}"/>
              </a:ext>
            </a:extLst>
          </p:cNvPr>
          <p:cNvSpPr>
            <a:spLocks noChangeShapeType="1"/>
          </p:cNvSpPr>
          <p:nvPr/>
        </p:nvSpPr>
        <p:spPr bwMode="auto">
          <a:xfrm>
            <a:off x="5017008" y="3019641"/>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 name="Line 176">
            <a:extLst>
              <a:ext uri="{FF2B5EF4-FFF2-40B4-BE49-F238E27FC236}">
                <a16:creationId xmlns:a16="http://schemas.microsoft.com/office/drawing/2014/main" id="{7CC8E6B7-2D81-4618-852D-B376955CD079}"/>
              </a:ext>
            </a:extLst>
          </p:cNvPr>
          <p:cNvSpPr>
            <a:spLocks noChangeShapeType="1"/>
          </p:cNvSpPr>
          <p:nvPr/>
        </p:nvSpPr>
        <p:spPr bwMode="auto">
          <a:xfrm>
            <a:off x="5666295" y="3019641"/>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4" name="Line 177">
            <a:extLst>
              <a:ext uri="{FF2B5EF4-FFF2-40B4-BE49-F238E27FC236}">
                <a16:creationId xmlns:a16="http://schemas.microsoft.com/office/drawing/2014/main" id="{37547ACE-8E53-4334-9440-EADB98748BED}"/>
              </a:ext>
            </a:extLst>
          </p:cNvPr>
          <p:cNvSpPr>
            <a:spLocks noChangeShapeType="1"/>
          </p:cNvSpPr>
          <p:nvPr/>
        </p:nvSpPr>
        <p:spPr bwMode="auto">
          <a:xfrm>
            <a:off x="3073908" y="3019641"/>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 name="Line 178">
            <a:extLst>
              <a:ext uri="{FF2B5EF4-FFF2-40B4-BE49-F238E27FC236}">
                <a16:creationId xmlns:a16="http://schemas.microsoft.com/office/drawing/2014/main" id="{E4599A80-E494-469F-82F3-1BA72AAE4C99}"/>
              </a:ext>
            </a:extLst>
          </p:cNvPr>
          <p:cNvSpPr>
            <a:spLocks noChangeShapeType="1"/>
          </p:cNvSpPr>
          <p:nvPr/>
        </p:nvSpPr>
        <p:spPr bwMode="auto">
          <a:xfrm>
            <a:off x="2424620" y="3019641"/>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6" name="Line 179">
            <a:extLst>
              <a:ext uri="{FF2B5EF4-FFF2-40B4-BE49-F238E27FC236}">
                <a16:creationId xmlns:a16="http://schemas.microsoft.com/office/drawing/2014/main" id="{A19FF52E-A7CF-470C-9E18-6F37E343AC05}"/>
              </a:ext>
            </a:extLst>
          </p:cNvPr>
          <p:cNvSpPr>
            <a:spLocks noChangeShapeType="1"/>
          </p:cNvSpPr>
          <p:nvPr/>
        </p:nvSpPr>
        <p:spPr bwMode="auto">
          <a:xfrm>
            <a:off x="1776920" y="3019641"/>
            <a:ext cx="0" cy="3317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7" name="Text Box 180">
            <a:extLst>
              <a:ext uri="{FF2B5EF4-FFF2-40B4-BE49-F238E27FC236}">
                <a16:creationId xmlns:a16="http://schemas.microsoft.com/office/drawing/2014/main" id="{4E17D5B5-A3E2-4761-A38B-12CE7733B3B0}"/>
              </a:ext>
            </a:extLst>
          </p:cNvPr>
          <p:cNvSpPr txBox="1">
            <a:spLocks noChangeArrowheads="1"/>
          </p:cNvSpPr>
          <p:nvPr/>
        </p:nvSpPr>
        <p:spPr bwMode="auto">
          <a:xfrm>
            <a:off x="1321308" y="301805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58" name="Text Box 181">
            <a:extLst>
              <a:ext uri="{FF2B5EF4-FFF2-40B4-BE49-F238E27FC236}">
                <a16:creationId xmlns:a16="http://schemas.microsoft.com/office/drawing/2014/main" id="{A0D0825B-071A-4869-8864-7FB98009E578}"/>
              </a:ext>
            </a:extLst>
          </p:cNvPr>
          <p:cNvSpPr txBox="1">
            <a:spLocks noChangeArrowheads="1"/>
          </p:cNvSpPr>
          <p:nvPr/>
        </p:nvSpPr>
        <p:spPr bwMode="auto">
          <a:xfrm>
            <a:off x="1970595" y="30196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59" name="Text Box 182">
            <a:extLst>
              <a:ext uri="{FF2B5EF4-FFF2-40B4-BE49-F238E27FC236}">
                <a16:creationId xmlns:a16="http://schemas.microsoft.com/office/drawing/2014/main" id="{E3CFEC21-7A50-4888-B5A8-95312C8EC323}"/>
              </a:ext>
            </a:extLst>
          </p:cNvPr>
          <p:cNvSpPr txBox="1">
            <a:spLocks noChangeArrowheads="1"/>
          </p:cNvSpPr>
          <p:nvPr/>
        </p:nvSpPr>
        <p:spPr bwMode="auto">
          <a:xfrm>
            <a:off x="2618295" y="30196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60" name="Text Box 183">
            <a:extLst>
              <a:ext uri="{FF2B5EF4-FFF2-40B4-BE49-F238E27FC236}">
                <a16:creationId xmlns:a16="http://schemas.microsoft.com/office/drawing/2014/main" id="{08BC2AEA-143B-49A0-A08F-757C61102626}"/>
              </a:ext>
            </a:extLst>
          </p:cNvPr>
          <p:cNvSpPr txBox="1">
            <a:spLocks noChangeArrowheads="1"/>
          </p:cNvSpPr>
          <p:nvPr/>
        </p:nvSpPr>
        <p:spPr bwMode="auto">
          <a:xfrm>
            <a:off x="3265995" y="30196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61" name="Text Box 184">
            <a:extLst>
              <a:ext uri="{FF2B5EF4-FFF2-40B4-BE49-F238E27FC236}">
                <a16:creationId xmlns:a16="http://schemas.microsoft.com/office/drawing/2014/main" id="{94F6F47C-7C2B-4E0E-84F0-96D9C25CF058}"/>
              </a:ext>
            </a:extLst>
          </p:cNvPr>
          <p:cNvSpPr txBox="1">
            <a:spLocks noChangeArrowheads="1"/>
          </p:cNvSpPr>
          <p:nvPr/>
        </p:nvSpPr>
        <p:spPr bwMode="auto">
          <a:xfrm>
            <a:off x="3913695" y="30196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62" name="Text Box 185">
            <a:extLst>
              <a:ext uri="{FF2B5EF4-FFF2-40B4-BE49-F238E27FC236}">
                <a16:creationId xmlns:a16="http://schemas.microsoft.com/office/drawing/2014/main" id="{16F4CE02-4CB4-46CB-B6ED-59185C9A5900}"/>
              </a:ext>
            </a:extLst>
          </p:cNvPr>
          <p:cNvSpPr txBox="1">
            <a:spLocks noChangeArrowheads="1"/>
          </p:cNvSpPr>
          <p:nvPr/>
        </p:nvSpPr>
        <p:spPr bwMode="auto">
          <a:xfrm>
            <a:off x="4513770" y="30196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63" name="Text Box 186">
            <a:extLst>
              <a:ext uri="{FF2B5EF4-FFF2-40B4-BE49-F238E27FC236}">
                <a16:creationId xmlns:a16="http://schemas.microsoft.com/office/drawing/2014/main" id="{FD2A7234-DDA7-497D-BB2E-EEF9191C787E}"/>
              </a:ext>
            </a:extLst>
          </p:cNvPr>
          <p:cNvSpPr txBox="1">
            <a:spLocks noChangeArrowheads="1"/>
          </p:cNvSpPr>
          <p:nvPr/>
        </p:nvSpPr>
        <p:spPr bwMode="auto">
          <a:xfrm>
            <a:off x="5210683" y="30196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64" name="Text Box 187">
            <a:extLst>
              <a:ext uri="{FF2B5EF4-FFF2-40B4-BE49-F238E27FC236}">
                <a16:creationId xmlns:a16="http://schemas.microsoft.com/office/drawing/2014/main" id="{A8C79450-4B6A-480A-9AAE-A127E5CE9C44}"/>
              </a:ext>
            </a:extLst>
          </p:cNvPr>
          <p:cNvSpPr txBox="1">
            <a:spLocks noChangeArrowheads="1"/>
          </p:cNvSpPr>
          <p:nvPr/>
        </p:nvSpPr>
        <p:spPr bwMode="auto">
          <a:xfrm>
            <a:off x="5858383" y="30196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65" name="Freeform 188">
            <a:extLst>
              <a:ext uri="{FF2B5EF4-FFF2-40B4-BE49-F238E27FC236}">
                <a16:creationId xmlns:a16="http://schemas.microsoft.com/office/drawing/2014/main" id="{3042C0B6-D71D-4908-8DA8-59567490CC96}"/>
              </a:ext>
            </a:extLst>
          </p:cNvPr>
          <p:cNvSpPr>
            <a:spLocks/>
          </p:cNvSpPr>
          <p:nvPr/>
        </p:nvSpPr>
        <p:spPr bwMode="auto">
          <a:xfrm>
            <a:off x="1772158" y="2964077"/>
            <a:ext cx="4762" cy="471488"/>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6" name="Freeform 189">
            <a:extLst>
              <a:ext uri="{FF2B5EF4-FFF2-40B4-BE49-F238E27FC236}">
                <a16:creationId xmlns:a16="http://schemas.microsoft.com/office/drawing/2014/main" id="{D2BC7123-8871-4842-920F-93B2640CD30A}"/>
              </a:ext>
            </a:extLst>
          </p:cNvPr>
          <p:cNvSpPr>
            <a:spLocks/>
          </p:cNvSpPr>
          <p:nvPr/>
        </p:nvSpPr>
        <p:spPr bwMode="auto">
          <a:xfrm>
            <a:off x="5661533" y="2964077"/>
            <a:ext cx="4762" cy="471488"/>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7" name="Freeform 190">
            <a:extLst>
              <a:ext uri="{FF2B5EF4-FFF2-40B4-BE49-F238E27FC236}">
                <a16:creationId xmlns:a16="http://schemas.microsoft.com/office/drawing/2014/main" id="{B12A69D6-5A9D-49B3-9E91-7ED2AB52DB6E}"/>
              </a:ext>
            </a:extLst>
          </p:cNvPr>
          <p:cNvSpPr>
            <a:spLocks/>
          </p:cNvSpPr>
          <p:nvPr/>
        </p:nvSpPr>
        <p:spPr bwMode="auto">
          <a:xfrm>
            <a:off x="2419858" y="2962491"/>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8" name="Rectangle 191">
            <a:extLst>
              <a:ext uri="{FF2B5EF4-FFF2-40B4-BE49-F238E27FC236}">
                <a16:creationId xmlns:a16="http://schemas.microsoft.com/office/drawing/2014/main" id="{04BA6075-7808-48C9-93F1-D909708E8171}"/>
              </a:ext>
            </a:extLst>
          </p:cNvPr>
          <p:cNvSpPr>
            <a:spLocks noChangeArrowheads="1"/>
          </p:cNvSpPr>
          <p:nvPr/>
        </p:nvSpPr>
        <p:spPr bwMode="auto">
          <a:xfrm>
            <a:off x="1133984" y="3716552"/>
            <a:ext cx="5184775" cy="3317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69" name="Line 192">
            <a:extLst>
              <a:ext uri="{FF2B5EF4-FFF2-40B4-BE49-F238E27FC236}">
                <a16:creationId xmlns:a16="http://schemas.microsoft.com/office/drawing/2014/main" id="{A6BC2195-2312-44AF-A29C-7973D583EA4F}"/>
              </a:ext>
            </a:extLst>
          </p:cNvPr>
          <p:cNvSpPr>
            <a:spLocks noChangeShapeType="1"/>
          </p:cNvSpPr>
          <p:nvPr/>
        </p:nvSpPr>
        <p:spPr bwMode="auto">
          <a:xfrm>
            <a:off x="3726370" y="371655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0" name="Line 193">
            <a:extLst>
              <a:ext uri="{FF2B5EF4-FFF2-40B4-BE49-F238E27FC236}">
                <a16:creationId xmlns:a16="http://schemas.microsoft.com/office/drawing/2014/main" id="{437955EB-6A3A-4536-BE53-3D0F0A74E5C2}"/>
              </a:ext>
            </a:extLst>
          </p:cNvPr>
          <p:cNvSpPr>
            <a:spLocks noChangeShapeType="1"/>
          </p:cNvSpPr>
          <p:nvPr/>
        </p:nvSpPr>
        <p:spPr bwMode="auto">
          <a:xfrm>
            <a:off x="4374070" y="371655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1" name="Line 194">
            <a:extLst>
              <a:ext uri="{FF2B5EF4-FFF2-40B4-BE49-F238E27FC236}">
                <a16:creationId xmlns:a16="http://schemas.microsoft.com/office/drawing/2014/main" id="{3A973803-6801-4A0F-9D55-16F7ADFBDF09}"/>
              </a:ext>
            </a:extLst>
          </p:cNvPr>
          <p:cNvSpPr>
            <a:spLocks noChangeShapeType="1"/>
          </p:cNvSpPr>
          <p:nvPr/>
        </p:nvSpPr>
        <p:spPr bwMode="auto">
          <a:xfrm>
            <a:off x="5021770" y="371655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2" name="Line 195">
            <a:extLst>
              <a:ext uri="{FF2B5EF4-FFF2-40B4-BE49-F238E27FC236}">
                <a16:creationId xmlns:a16="http://schemas.microsoft.com/office/drawing/2014/main" id="{C47D6D08-7DE6-4F68-BE8A-7FF866C3231C}"/>
              </a:ext>
            </a:extLst>
          </p:cNvPr>
          <p:cNvSpPr>
            <a:spLocks noChangeShapeType="1"/>
          </p:cNvSpPr>
          <p:nvPr/>
        </p:nvSpPr>
        <p:spPr bwMode="auto">
          <a:xfrm>
            <a:off x="5671058" y="371655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3" name="Line 196">
            <a:extLst>
              <a:ext uri="{FF2B5EF4-FFF2-40B4-BE49-F238E27FC236}">
                <a16:creationId xmlns:a16="http://schemas.microsoft.com/office/drawing/2014/main" id="{3B4EE1C8-3079-489C-8279-45E4A3E5D439}"/>
              </a:ext>
            </a:extLst>
          </p:cNvPr>
          <p:cNvSpPr>
            <a:spLocks noChangeShapeType="1"/>
          </p:cNvSpPr>
          <p:nvPr/>
        </p:nvSpPr>
        <p:spPr bwMode="auto">
          <a:xfrm>
            <a:off x="3078670" y="371655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4" name="Line 197">
            <a:extLst>
              <a:ext uri="{FF2B5EF4-FFF2-40B4-BE49-F238E27FC236}">
                <a16:creationId xmlns:a16="http://schemas.microsoft.com/office/drawing/2014/main" id="{567C401C-26EA-4651-8BC2-DF52026D78DF}"/>
              </a:ext>
            </a:extLst>
          </p:cNvPr>
          <p:cNvSpPr>
            <a:spLocks noChangeShapeType="1"/>
          </p:cNvSpPr>
          <p:nvPr/>
        </p:nvSpPr>
        <p:spPr bwMode="auto">
          <a:xfrm>
            <a:off x="2429383" y="371655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5" name="Line 198">
            <a:extLst>
              <a:ext uri="{FF2B5EF4-FFF2-40B4-BE49-F238E27FC236}">
                <a16:creationId xmlns:a16="http://schemas.microsoft.com/office/drawing/2014/main" id="{04FA9669-0F89-4AF9-8F2C-3E8666823549}"/>
              </a:ext>
            </a:extLst>
          </p:cNvPr>
          <p:cNvSpPr>
            <a:spLocks noChangeShapeType="1"/>
          </p:cNvSpPr>
          <p:nvPr/>
        </p:nvSpPr>
        <p:spPr bwMode="auto">
          <a:xfrm>
            <a:off x="1781683" y="3716552"/>
            <a:ext cx="0" cy="331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6" name="Text Box 199">
            <a:extLst>
              <a:ext uri="{FF2B5EF4-FFF2-40B4-BE49-F238E27FC236}">
                <a16:creationId xmlns:a16="http://schemas.microsoft.com/office/drawing/2014/main" id="{94D04EE6-8088-4A94-B241-5A509A0B9131}"/>
              </a:ext>
            </a:extLst>
          </p:cNvPr>
          <p:cNvSpPr txBox="1">
            <a:spLocks noChangeArrowheads="1"/>
          </p:cNvSpPr>
          <p:nvPr/>
        </p:nvSpPr>
        <p:spPr bwMode="auto">
          <a:xfrm>
            <a:off x="1326070" y="371337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77" name="Text Box 200">
            <a:extLst>
              <a:ext uri="{FF2B5EF4-FFF2-40B4-BE49-F238E27FC236}">
                <a16:creationId xmlns:a16="http://schemas.microsoft.com/office/drawing/2014/main" id="{69659E06-0ED6-4990-879F-52FEFFB19C90}"/>
              </a:ext>
            </a:extLst>
          </p:cNvPr>
          <p:cNvSpPr txBox="1">
            <a:spLocks noChangeArrowheads="1"/>
          </p:cNvSpPr>
          <p:nvPr/>
        </p:nvSpPr>
        <p:spPr bwMode="auto">
          <a:xfrm>
            <a:off x="1975358" y="371655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78" name="Text Box 201">
            <a:extLst>
              <a:ext uri="{FF2B5EF4-FFF2-40B4-BE49-F238E27FC236}">
                <a16:creationId xmlns:a16="http://schemas.microsoft.com/office/drawing/2014/main" id="{6AA49DB6-FF7C-4AB8-ACFE-3648F9D8DED9}"/>
              </a:ext>
            </a:extLst>
          </p:cNvPr>
          <p:cNvSpPr txBox="1">
            <a:spLocks noChangeArrowheads="1"/>
          </p:cNvSpPr>
          <p:nvPr/>
        </p:nvSpPr>
        <p:spPr bwMode="auto">
          <a:xfrm>
            <a:off x="2623058" y="371655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79" name="Text Box 202">
            <a:extLst>
              <a:ext uri="{FF2B5EF4-FFF2-40B4-BE49-F238E27FC236}">
                <a16:creationId xmlns:a16="http://schemas.microsoft.com/office/drawing/2014/main" id="{53883B12-B6C5-4EA6-AD59-730662781CED}"/>
              </a:ext>
            </a:extLst>
          </p:cNvPr>
          <p:cNvSpPr txBox="1">
            <a:spLocks noChangeArrowheads="1"/>
          </p:cNvSpPr>
          <p:nvPr/>
        </p:nvSpPr>
        <p:spPr bwMode="auto">
          <a:xfrm>
            <a:off x="3270758" y="371655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80" name="Text Box 203">
            <a:extLst>
              <a:ext uri="{FF2B5EF4-FFF2-40B4-BE49-F238E27FC236}">
                <a16:creationId xmlns:a16="http://schemas.microsoft.com/office/drawing/2014/main" id="{39B3547A-50F7-463B-B5EF-71E5F07FF781}"/>
              </a:ext>
            </a:extLst>
          </p:cNvPr>
          <p:cNvSpPr txBox="1">
            <a:spLocks noChangeArrowheads="1"/>
          </p:cNvSpPr>
          <p:nvPr/>
        </p:nvSpPr>
        <p:spPr bwMode="auto">
          <a:xfrm>
            <a:off x="3918458" y="371655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81" name="Text Box 204">
            <a:extLst>
              <a:ext uri="{FF2B5EF4-FFF2-40B4-BE49-F238E27FC236}">
                <a16:creationId xmlns:a16="http://schemas.microsoft.com/office/drawing/2014/main" id="{F94F3899-A42A-4C37-8EFC-04E6F39EECF2}"/>
              </a:ext>
            </a:extLst>
          </p:cNvPr>
          <p:cNvSpPr txBox="1">
            <a:spLocks noChangeArrowheads="1"/>
          </p:cNvSpPr>
          <p:nvPr/>
        </p:nvSpPr>
        <p:spPr bwMode="auto">
          <a:xfrm>
            <a:off x="4518533" y="371655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82" name="Text Box 205">
            <a:extLst>
              <a:ext uri="{FF2B5EF4-FFF2-40B4-BE49-F238E27FC236}">
                <a16:creationId xmlns:a16="http://schemas.microsoft.com/office/drawing/2014/main" id="{E3ACCA17-1E9B-453B-B245-FAD33FA9E70E}"/>
              </a:ext>
            </a:extLst>
          </p:cNvPr>
          <p:cNvSpPr txBox="1">
            <a:spLocks noChangeArrowheads="1"/>
          </p:cNvSpPr>
          <p:nvPr/>
        </p:nvSpPr>
        <p:spPr bwMode="auto">
          <a:xfrm>
            <a:off x="5215445" y="371655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83" name="Text Box 206">
            <a:extLst>
              <a:ext uri="{FF2B5EF4-FFF2-40B4-BE49-F238E27FC236}">
                <a16:creationId xmlns:a16="http://schemas.microsoft.com/office/drawing/2014/main" id="{6106D732-B825-4790-9F91-873FA35FDFA1}"/>
              </a:ext>
            </a:extLst>
          </p:cNvPr>
          <p:cNvSpPr txBox="1">
            <a:spLocks noChangeArrowheads="1"/>
          </p:cNvSpPr>
          <p:nvPr/>
        </p:nvSpPr>
        <p:spPr bwMode="auto">
          <a:xfrm>
            <a:off x="5863145" y="371655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84" name="Freeform 207">
            <a:extLst>
              <a:ext uri="{FF2B5EF4-FFF2-40B4-BE49-F238E27FC236}">
                <a16:creationId xmlns:a16="http://schemas.microsoft.com/office/drawing/2014/main" id="{668550C2-5931-4083-AE6E-D69835914E4E}"/>
              </a:ext>
            </a:extLst>
          </p:cNvPr>
          <p:cNvSpPr>
            <a:spLocks/>
          </p:cNvSpPr>
          <p:nvPr/>
        </p:nvSpPr>
        <p:spPr bwMode="auto">
          <a:xfrm>
            <a:off x="1772158" y="3659403"/>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5" name="Freeform 208">
            <a:extLst>
              <a:ext uri="{FF2B5EF4-FFF2-40B4-BE49-F238E27FC236}">
                <a16:creationId xmlns:a16="http://schemas.microsoft.com/office/drawing/2014/main" id="{1B032065-E02D-46E8-BC1C-34A15BFFC473}"/>
              </a:ext>
            </a:extLst>
          </p:cNvPr>
          <p:cNvSpPr>
            <a:spLocks/>
          </p:cNvSpPr>
          <p:nvPr/>
        </p:nvSpPr>
        <p:spPr bwMode="auto">
          <a:xfrm>
            <a:off x="5666296" y="3659403"/>
            <a:ext cx="4763"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6" name="Freeform 209">
            <a:extLst>
              <a:ext uri="{FF2B5EF4-FFF2-40B4-BE49-F238E27FC236}">
                <a16:creationId xmlns:a16="http://schemas.microsoft.com/office/drawing/2014/main" id="{03DFDB07-04CC-4E97-AB93-D52B26BDCC25}"/>
              </a:ext>
            </a:extLst>
          </p:cNvPr>
          <p:cNvSpPr>
            <a:spLocks/>
          </p:cNvSpPr>
          <p:nvPr/>
        </p:nvSpPr>
        <p:spPr bwMode="auto">
          <a:xfrm>
            <a:off x="3069146" y="3657816"/>
            <a:ext cx="4763"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7" name="Rectangle 210">
            <a:extLst>
              <a:ext uri="{FF2B5EF4-FFF2-40B4-BE49-F238E27FC236}">
                <a16:creationId xmlns:a16="http://schemas.microsoft.com/office/drawing/2014/main" id="{9EBE2D13-7EF8-4CA0-8587-906B06C800B9}"/>
              </a:ext>
            </a:extLst>
          </p:cNvPr>
          <p:cNvSpPr>
            <a:spLocks noChangeArrowheads="1"/>
          </p:cNvSpPr>
          <p:nvPr/>
        </p:nvSpPr>
        <p:spPr bwMode="auto">
          <a:xfrm>
            <a:off x="1133984" y="4403941"/>
            <a:ext cx="5184775" cy="333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88" name="Line 211">
            <a:extLst>
              <a:ext uri="{FF2B5EF4-FFF2-40B4-BE49-F238E27FC236}">
                <a16:creationId xmlns:a16="http://schemas.microsoft.com/office/drawing/2014/main" id="{0AB9F0FF-E54B-4D25-AD10-1688F9B8A9CC}"/>
              </a:ext>
            </a:extLst>
          </p:cNvPr>
          <p:cNvSpPr>
            <a:spLocks noChangeShapeType="1"/>
          </p:cNvSpPr>
          <p:nvPr/>
        </p:nvSpPr>
        <p:spPr bwMode="auto">
          <a:xfrm>
            <a:off x="3726370" y="440394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9" name="Line 212">
            <a:extLst>
              <a:ext uri="{FF2B5EF4-FFF2-40B4-BE49-F238E27FC236}">
                <a16:creationId xmlns:a16="http://schemas.microsoft.com/office/drawing/2014/main" id="{71BA4EC5-5FA3-4CE5-B33D-2879B151AD55}"/>
              </a:ext>
            </a:extLst>
          </p:cNvPr>
          <p:cNvSpPr>
            <a:spLocks noChangeShapeType="1"/>
          </p:cNvSpPr>
          <p:nvPr/>
        </p:nvSpPr>
        <p:spPr bwMode="auto">
          <a:xfrm>
            <a:off x="4374070" y="440394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0" name="Line 213">
            <a:extLst>
              <a:ext uri="{FF2B5EF4-FFF2-40B4-BE49-F238E27FC236}">
                <a16:creationId xmlns:a16="http://schemas.microsoft.com/office/drawing/2014/main" id="{3A3B7EE6-C3B8-43AD-B4DC-2E4F39688B6F}"/>
              </a:ext>
            </a:extLst>
          </p:cNvPr>
          <p:cNvSpPr>
            <a:spLocks noChangeShapeType="1"/>
          </p:cNvSpPr>
          <p:nvPr/>
        </p:nvSpPr>
        <p:spPr bwMode="auto">
          <a:xfrm>
            <a:off x="5021770" y="440394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1" name="Line 214">
            <a:extLst>
              <a:ext uri="{FF2B5EF4-FFF2-40B4-BE49-F238E27FC236}">
                <a16:creationId xmlns:a16="http://schemas.microsoft.com/office/drawing/2014/main" id="{31072A45-1EAD-46F7-8B6D-69C7E080A2CD}"/>
              </a:ext>
            </a:extLst>
          </p:cNvPr>
          <p:cNvSpPr>
            <a:spLocks noChangeShapeType="1"/>
          </p:cNvSpPr>
          <p:nvPr/>
        </p:nvSpPr>
        <p:spPr bwMode="auto">
          <a:xfrm>
            <a:off x="5671058" y="440394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2" name="Line 215">
            <a:extLst>
              <a:ext uri="{FF2B5EF4-FFF2-40B4-BE49-F238E27FC236}">
                <a16:creationId xmlns:a16="http://schemas.microsoft.com/office/drawing/2014/main" id="{7B746451-BED9-44E0-BC0F-DE5FB57B5D55}"/>
              </a:ext>
            </a:extLst>
          </p:cNvPr>
          <p:cNvSpPr>
            <a:spLocks noChangeShapeType="1"/>
          </p:cNvSpPr>
          <p:nvPr/>
        </p:nvSpPr>
        <p:spPr bwMode="auto">
          <a:xfrm>
            <a:off x="3078670" y="440394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3" name="Line 216">
            <a:extLst>
              <a:ext uri="{FF2B5EF4-FFF2-40B4-BE49-F238E27FC236}">
                <a16:creationId xmlns:a16="http://schemas.microsoft.com/office/drawing/2014/main" id="{E20A3D9E-D575-4A80-8CF3-F1F5B01058AE}"/>
              </a:ext>
            </a:extLst>
          </p:cNvPr>
          <p:cNvSpPr>
            <a:spLocks noChangeShapeType="1"/>
          </p:cNvSpPr>
          <p:nvPr/>
        </p:nvSpPr>
        <p:spPr bwMode="auto">
          <a:xfrm>
            <a:off x="2429383" y="440394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4" name="Line 217">
            <a:extLst>
              <a:ext uri="{FF2B5EF4-FFF2-40B4-BE49-F238E27FC236}">
                <a16:creationId xmlns:a16="http://schemas.microsoft.com/office/drawing/2014/main" id="{F4EBCB43-998B-4A1A-A15C-548A392D7D35}"/>
              </a:ext>
            </a:extLst>
          </p:cNvPr>
          <p:cNvSpPr>
            <a:spLocks noChangeShapeType="1"/>
          </p:cNvSpPr>
          <p:nvPr/>
        </p:nvSpPr>
        <p:spPr bwMode="auto">
          <a:xfrm>
            <a:off x="1781683" y="4403941"/>
            <a:ext cx="0" cy="333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5" name="Text Box 218">
            <a:extLst>
              <a:ext uri="{FF2B5EF4-FFF2-40B4-BE49-F238E27FC236}">
                <a16:creationId xmlns:a16="http://schemas.microsoft.com/office/drawing/2014/main" id="{10C8CE74-29B3-443E-8FE4-902F0CA99AF0}"/>
              </a:ext>
            </a:extLst>
          </p:cNvPr>
          <p:cNvSpPr txBox="1">
            <a:spLocks noChangeArrowheads="1"/>
          </p:cNvSpPr>
          <p:nvPr/>
        </p:nvSpPr>
        <p:spPr bwMode="auto">
          <a:xfrm>
            <a:off x="1326070" y="440235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96" name="Text Box 219">
            <a:extLst>
              <a:ext uri="{FF2B5EF4-FFF2-40B4-BE49-F238E27FC236}">
                <a16:creationId xmlns:a16="http://schemas.microsoft.com/office/drawing/2014/main" id="{37DE2BE0-89A7-44F6-8A0F-FBC27D353A8F}"/>
              </a:ext>
            </a:extLst>
          </p:cNvPr>
          <p:cNvSpPr txBox="1">
            <a:spLocks noChangeArrowheads="1"/>
          </p:cNvSpPr>
          <p:nvPr/>
        </p:nvSpPr>
        <p:spPr bwMode="auto">
          <a:xfrm>
            <a:off x="1975358" y="44039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97" name="Text Box 220">
            <a:extLst>
              <a:ext uri="{FF2B5EF4-FFF2-40B4-BE49-F238E27FC236}">
                <a16:creationId xmlns:a16="http://schemas.microsoft.com/office/drawing/2014/main" id="{2D36EEF7-FC78-4F77-9B54-582E112E4369}"/>
              </a:ext>
            </a:extLst>
          </p:cNvPr>
          <p:cNvSpPr txBox="1">
            <a:spLocks noChangeArrowheads="1"/>
          </p:cNvSpPr>
          <p:nvPr/>
        </p:nvSpPr>
        <p:spPr bwMode="auto">
          <a:xfrm>
            <a:off x="2623058" y="44039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98" name="Text Box 221">
            <a:extLst>
              <a:ext uri="{FF2B5EF4-FFF2-40B4-BE49-F238E27FC236}">
                <a16:creationId xmlns:a16="http://schemas.microsoft.com/office/drawing/2014/main" id="{C0CFB3FF-7750-432C-B845-6C1B52A3847E}"/>
              </a:ext>
            </a:extLst>
          </p:cNvPr>
          <p:cNvSpPr txBox="1">
            <a:spLocks noChangeArrowheads="1"/>
          </p:cNvSpPr>
          <p:nvPr/>
        </p:nvSpPr>
        <p:spPr bwMode="auto">
          <a:xfrm>
            <a:off x="3270758" y="44039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99" name="Text Box 222">
            <a:extLst>
              <a:ext uri="{FF2B5EF4-FFF2-40B4-BE49-F238E27FC236}">
                <a16:creationId xmlns:a16="http://schemas.microsoft.com/office/drawing/2014/main" id="{F4156840-B6F1-446F-987E-A6F91AAF618C}"/>
              </a:ext>
            </a:extLst>
          </p:cNvPr>
          <p:cNvSpPr txBox="1">
            <a:spLocks noChangeArrowheads="1"/>
          </p:cNvSpPr>
          <p:nvPr/>
        </p:nvSpPr>
        <p:spPr bwMode="auto">
          <a:xfrm>
            <a:off x="3918458" y="44039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100" name="Text Box 223">
            <a:extLst>
              <a:ext uri="{FF2B5EF4-FFF2-40B4-BE49-F238E27FC236}">
                <a16:creationId xmlns:a16="http://schemas.microsoft.com/office/drawing/2014/main" id="{CD5CEB19-0942-43C8-8A4B-B94AE3462E30}"/>
              </a:ext>
            </a:extLst>
          </p:cNvPr>
          <p:cNvSpPr txBox="1">
            <a:spLocks noChangeArrowheads="1"/>
          </p:cNvSpPr>
          <p:nvPr/>
        </p:nvSpPr>
        <p:spPr bwMode="auto">
          <a:xfrm>
            <a:off x="4518533" y="44039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101" name="Text Box 224">
            <a:extLst>
              <a:ext uri="{FF2B5EF4-FFF2-40B4-BE49-F238E27FC236}">
                <a16:creationId xmlns:a16="http://schemas.microsoft.com/office/drawing/2014/main" id="{861573D9-C948-40BE-A9D7-0B1A5AC8FD98}"/>
              </a:ext>
            </a:extLst>
          </p:cNvPr>
          <p:cNvSpPr txBox="1">
            <a:spLocks noChangeArrowheads="1"/>
          </p:cNvSpPr>
          <p:nvPr/>
        </p:nvSpPr>
        <p:spPr bwMode="auto">
          <a:xfrm>
            <a:off x="5215445" y="44039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102" name="Text Box 225">
            <a:extLst>
              <a:ext uri="{FF2B5EF4-FFF2-40B4-BE49-F238E27FC236}">
                <a16:creationId xmlns:a16="http://schemas.microsoft.com/office/drawing/2014/main" id="{E585ED96-7614-40C8-89ED-6A4EC50347E7}"/>
              </a:ext>
            </a:extLst>
          </p:cNvPr>
          <p:cNvSpPr txBox="1">
            <a:spLocks noChangeArrowheads="1"/>
          </p:cNvSpPr>
          <p:nvPr/>
        </p:nvSpPr>
        <p:spPr bwMode="auto">
          <a:xfrm>
            <a:off x="5863145" y="440394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103" name="Freeform 226">
            <a:extLst>
              <a:ext uri="{FF2B5EF4-FFF2-40B4-BE49-F238E27FC236}">
                <a16:creationId xmlns:a16="http://schemas.microsoft.com/office/drawing/2014/main" id="{D031BE22-AB4D-49DD-8EF5-EBE755C74627}"/>
              </a:ext>
            </a:extLst>
          </p:cNvPr>
          <p:cNvSpPr>
            <a:spLocks/>
          </p:cNvSpPr>
          <p:nvPr/>
        </p:nvSpPr>
        <p:spPr bwMode="auto">
          <a:xfrm>
            <a:off x="2419858" y="4348378"/>
            <a:ext cx="4762"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4" name="Freeform 227">
            <a:extLst>
              <a:ext uri="{FF2B5EF4-FFF2-40B4-BE49-F238E27FC236}">
                <a16:creationId xmlns:a16="http://schemas.microsoft.com/office/drawing/2014/main" id="{B5459A75-C631-49D5-AC81-046860FAB548}"/>
              </a:ext>
            </a:extLst>
          </p:cNvPr>
          <p:cNvSpPr>
            <a:spLocks/>
          </p:cNvSpPr>
          <p:nvPr/>
        </p:nvSpPr>
        <p:spPr bwMode="auto">
          <a:xfrm>
            <a:off x="5666296" y="4348378"/>
            <a:ext cx="4763"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5" name="Freeform 228">
            <a:extLst>
              <a:ext uri="{FF2B5EF4-FFF2-40B4-BE49-F238E27FC236}">
                <a16:creationId xmlns:a16="http://schemas.microsoft.com/office/drawing/2014/main" id="{5EDB2CB6-3DD1-42BA-B220-45CCF25E11B8}"/>
              </a:ext>
            </a:extLst>
          </p:cNvPr>
          <p:cNvSpPr>
            <a:spLocks/>
          </p:cNvSpPr>
          <p:nvPr/>
        </p:nvSpPr>
        <p:spPr bwMode="auto">
          <a:xfrm>
            <a:off x="3716846" y="4346791"/>
            <a:ext cx="4763" cy="473075"/>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06" name="Text Box 229">
            <a:extLst>
              <a:ext uri="{FF2B5EF4-FFF2-40B4-BE49-F238E27FC236}">
                <a16:creationId xmlns:a16="http://schemas.microsoft.com/office/drawing/2014/main" id="{514A684F-250D-450A-8B82-7C705AD585F2}"/>
              </a:ext>
            </a:extLst>
          </p:cNvPr>
          <p:cNvSpPr txBox="1">
            <a:spLocks noChangeArrowheads="1"/>
          </p:cNvSpPr>
          <p:nvPr/>
        </p:nvSpPr>
        <p:spPr bwMode="auto">
          <a:xfrm>
            <a:off x="2429383" y="264975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107" name="Text Box 230">
            <a:extLst>
              <a:ext uri="{FF2B5EF4-FFF2-40B4-BE49-F238E27FC236}">
                <a16:creationId xmlns:a16="http://schemas.microsoft.com/office/drawing/2014/main" id="{5E4D942E-E37F-4574-94FE-DD0248311638}"/>
              </a:ext>
            </a:extLst>
          </p:cNvPr>
          <p:cNvSpPr txBox="1">
            <a:spLocks noChangeArrowheads="1"/>
          </p:cNvSpPr>
          <p:nvPr/>
        </p:nvSpPr>
        <p:spPr bwMode="auto">
          <a:xfrm>
            <a:off x="3102483" y="336412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108" name="Text Box 231">
            <a:extLst>
              <a:ext uri="{FF2B5EF4-FFF2-40B4-BE49-F238E27FC236}">
                <a16:creationId xmlns:a16="http://schemas.microsoft.com/office/drawing/2014/main" id="{DD544DC7-24CC-4F26-ACD1-0BAC6C659218}"/>
              </a:ext>
            </a:extLst>
          </p:cNvPr>
          <p:cNvSpPr txBox="1">
            <a:spLocks noChangeArrowheads="1"/>
          </p:cNvSpPr>
          <p:nvPr/>
        </p:nvSpPr>
        <p:spPr bwMode="auto">
          <a:xfrm>
            <a:off x="3827970" y="4026116"/>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109" name="Text Box 232">
            <a:extLst>
              <a:ext uri="{FF2B5EF4-FFF2-40B4-BE49-F238E27FC236}">
                <a16:creationId xmlns:a16="http://schemas.microsoft.com/office/drawing/2014/main" id="{3189DE48-87BA-405E-8A49-47879D856DAD}"/>
              </a:ext>
            </a:extLst>
          </p:cNvPr>
          <p:cNvSpPr txBox="1">
            <a:spLocks noChangeArrowheads="1"/>
          </p:cNvSpPr>
          <p:nvPr/>
        </p:nvSpPr>
        <p:spPr bwMode="auto">
          <a:xfrm>
            <a:off x="1391158" y="3357778"/>
            <a:ext cx="44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p,i</a:t>
            </a:r>
          </a:p>
        </p:txBody>
      </p:sp>
      <p:sp>
        <p:nvSpPr>
          <p:cNvPr id="110" name="Text Box 233">
            <a:extLst>
              <a:ext uri="{FF2B5EF4-FFF2-40B4-BE49-F238E27FC236}">
                <a16:creationId xmlns:a16="http://schemas.microsoft.com/office/drawing/2014/main" id="{4A4F6EB2-8F7E-42C5-A442-95FC56057FC4}"/>
              </a:ext>
            </a:extLst>
          </p:cNvPr>
          <p:cNvSpPr txBox="1">
            <a:spLocks noChangeArrowheads="1"/>
          </p:cNvSpPr>
          <p:nvPr/>
        </p:nvSpPr>
        <p:spPr bwMode="auto">
          <a:xfrm>
            <a:off x="5666296" y="2695791"/>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111" name="Text Box 234">
            <a:extLst>
              <a:ext uri="{FF2B5EF4-FFF2-40B4-BE49-F238E27FC236}">
                <a16:creationId xmlns:a16="http://schemas.microsoft.com/office/drawing/2014/main" id="{D43B2821-7E04-4DAB-AAE7-D51678B52282}"/>
              </a:ext>
            </a:extLst>
          </p:cNvPr>
          <p:cNvSpPr txBox="1">
            <a:spLocks noChangeArrowheads="1"/>
          </p:cNvSpPr>
          <p:nvPr/>
        </p:nvSpPr>
        <p:spPr bwMode="auto">
          <a:xfrm>
            <a:off x="5666296" y="3411753"/>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112" name="Text Box 235">
            <a:extLst>
              <a:ext uri="{FF2B5EF4-FFF2-40B4-BE49-F238E27FC236}">
                <a16:creationId xmlns:a16="http://schemas.microsoft.com/office/drawing/2014/main" id="{DB19ACF2-EE95-49F2-ACB9-D47D4C65DB70}"/>
              </a:ext>
            </a:extLst>
          </p:cNvPr>
          <p:cNvSpPr txBox="1">
            <a:spLocks noChangeArrowheads="1"/>
          </p:cNvSpPr>
          <p:nvPr/>
        </p:nvSpPr>
        <p:spPr bwMode="auto">
          <a:xfrm>
            <a:off x="5666296" y="4078503"/>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113" name="Text Box 236">
            <a:extLst>
              <a:ext uri="{FF2B5EF4-FFF2-40B4-BE49-F238E27FC236}">
                <a16:creationId xmlns:a16="http://schemas.microsoft.com/office/drawing/2014/main" id="{DBBBC78C-F682-447F-89C2-A4C814D0ED90}"/>
              </a:ext>
            </a:extLst>
          </p:cNvPr>
          <p:cNvSpPr txBox="1">
            <a:spLocks noChangeArrowheads="1"/>
          </p:cNvSpPr>
          <p:nvPr/>
        </p:nvSpPr>
        <p:spPr bwMode="auto">
          <a:xfrm>
            <a:off x="2137283" y="407850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114" name="Text Box 237">
            <a:extLst>
              <a:ext uri="{FF2B5EF4-FFF2-40B4-BE49-F238E27FC236}">
                <a16:creationId xmlns:a16="http://schemas.microsoft.com/office/drawing/2014/main" id="{9E4033C5-CA57-4F58-AD27-69E15F6DE4B7}"/>
              </a:ext>
            </a:extLst>
          </p:cNvPr>
          <p:cNvSpPr txBox="1">
            <a:spLocks noChangeArrowheads="1"/>
          </p:cNvSpPr>
          <p:nvPr/>
        </p:nvSpPr>
        <p:spPr bwMode="auto">
          <a:xfrm>
            <a:off x="1345120" y="402452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a:t>
            </a:r>
          </a:p>
        </p:txBody>
      </p:sp>
      <p:sp>
        <p:nvSpPr>
          <p:cNvPr id="115" name="AutoShape 238">
            <a:extLst>
              <a:ext uri="{FF2B5EF4-FFF2-40B4-BE49-F238E27FC236}">
                <a16:creationId xmlns:a16="http://schemas.microsoft.com/office/drawing/2014/main" id="{DE87546B-B697-44D1-B138-E3A739C61A5A}"/>
              </a:ext>
            </a:extLst>
          </p:cNvPr>
          <p:cNvSpPr>
            <a:spLocks/>
          </p:cNvSpPr>
          <p:nvPr/>
        </p:nvSpPr>
        <p:spPr bwMode="auto">
          <a:xfrm rot="16200000">
            <a:off x="1721359" y="4356316"/>
            <a:ext cx="111125" cy="1152525"/>
          </a:xfrm>
          <a:prstGeom prst="leftBrace">
            <a:avLst>
              <a:gd name="adj1" fmla="val 86429"/>
              <a:gd name="adj2" fmla="val 5173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16" name="AutoShape 239">
            <a:extLst>
              <a:ext uri="{FF2B5EF4-FFF2-40B4-BE49-F238E27FC236}">
                <a16:creationId xmlns:a16="http://schemas.microsoft.com/office/drawing/2014/main" id="{E10AD1C7-7C85-45A7-A240-71628032C633}"/>
              </a:ext>
            </a:extLst>
          </p:cNvPr>
          <p:cNvSpPr>
            <a:spLocks/>
          </p:cNvSpPr>
          <p:nvPr/>
        </p:nvSpPr>
        <p:spPr bwMode="auto">
          <a:xfrm rot="16200000">
            <a:off x="3016759" y="4356316"/>
            <a:ext cx="111125" cy="1152525"/>
          </a:xfrm>
          <a:prstGeom prst="leftBrace">
            <a:avLst>
              <a:gd name="adj1" fmla="val 86429"/>
              <a:gd name="adj2" fmla="val 5173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17" name="AutoShape 240">
            <a:extLst>
              <a:ext uri="{FF2B5EF4-FFF2-40B4-BE49-F238E27FC236}">
                <a16:creationId xmlns:a16="http://schemas.microsoft.com/office/drawing/2014/main" id="{766062A9-B50A-4AB8-83C9-C2F67FAA0F65}"/>
              </a:ext>
            </a:extLst>
          </p:cNvPr>
          <p:cNvSpPr>
            <a:spLocks/>
          </p:cNvSpPr>
          <p:nvPr/>
        </p:nvSpPr>
        <p:spPr bwMode="auto">
          <a:xfrm rot="16200000">
            <a:off x="4638390" y="4104697"/>
            <a:ext cx="111125" cy="1655763"/>
          </a:xfrm>
          <a:prstGeom prst="leftBrace">
            <a:avLst>
              <a:gd name="adj1" fmla="val 124167"/>
              <a:gd name="adj2" fmla="val 51736"/>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118" name="Line 241">
            <a:extLst>
              <a:ext uri="{FF2B5EF4-FFF2-40B4-BE49-F238E27FC236}">
                <a16:creationId xmlns:a16="http://schemas.microsoft.com/office/drawing/2014/main" id="{D941ED8E-7E14-403F-B06B-9F67EBEB6139}"/>
              </a:ext>
            </a:extLst>
          </p:cNvPr>
          <p:cNvSpPr>
            <a:spLocks noChangeShapeType="1"/>
          </p:cNvSpPr>
          <p:nvPr/>
        </p:nvSpPr>
        <p:spPr bwMode="auto">
          <a:xfrm flipV="1">
            <a:off x="5882195" y="4877015"/>
            <a:ext cx="0" cy="220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19" name="Line 242">
            <a:extLst>
              <a:ext uri="{FF2B5EF4-FFF2-40B4-BE49-F238E27FC236}">
                <a16:creationId xmlns:a16="http://schemas.microsoft.com/office/drawing/2014/main" id="{B7A1DEDA-C707-4A9A-9D32-EB8B0184D659}"/>
              </a:ext>
            </a:extLst>
          </p:cNvPr>
          <p:cNvSpPr>
            <a:spLocks noChangeShapeType="1"/>
          </p:cNvSpPr>
          <p:nvPr/>
        </p:nvSpPr>
        <p:spPr bwMode="auto">
          <a:xfrm>
            <a:off x="5882195" y="5097677"/>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0" name="Text Box 243">
            <a:extLst>
              <a:ext uri="{FF2B5EF4-FFF2-40B4-BE49-F238E27FC236}">
                <a16:creationId xmlns:a16="http://schemas.microsoft.com/office/drawing/2014/main" id="{3EDD197B-E2D6-4535-A5A3-C17868AEDC79}"/>
              </a:ext>
            </a:extLst>
          </p:cNvPr>
          <p:cNvSpPr txBox="1">
            <a:spLocks noChangeArrowheads="1"/>
          </p:cNvSpPr>
          <p:nvPr/>
        </p:nvSpPr>
        <p:spPr bwMode="auto">
          <a:xfrm>
            <a:off x="6240970" y="4929403"/>
            <a:ext cx="357822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3"/>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4"/>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4"/>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dirty="0"/>
              <a:t>A[</a:t>
            </a:r>
            <a:r>
              <a:rPr lang="en-US" altLang="zh-TW" sz="2000" i="1" dirty="0"/>
              <a:t>r</a:t>
            </a:r>
            <a:r>
              <a:rPr lang="en-US" altLang="zh-TW" sz="2000" dirty="0"/>
              <a:t>]:             pivot</a:t>
            </a:r>
          </a:p>
          <a:p>
            <a:pPr eaLnBrk="1" hangingPunct="1">
              <a:spcBef>
                <a:spcPct val="0"/>
              </a:spcBef>
              <a:buFontTx/>
              <a:buNone/>
            </a:pPr>
            <a:r>
              <a:rPr lang="en-US" altLang="zh-TW" sz="2000" dirty="0"/>
              <a:t>A[</a:t>
            </a:r>
            <a:r>
              <a:rPr lang="en-US" altLang="zh-TW" sz="2000" i="1" dirty="0"/>
              <a:t>j</a:t>
            </a:r>
            <a:r>
              <a:rPr lang="en-US" altLang="zh-TW" sz="2000" dirty="0"/>
              <a:t> .. </a:t>
            </a:r>
            <a:r>
              <a:rPr lang="en-US" altLang="zh-TW" sz="2000" i="1" dirty="0"/>
              <a:t>r</a:t>
            </a:r>
            <a:r>
              <a:rPr lang="en-US" altLang="zh-TW" sz="2000" dirty="0"/>
              <a:t>-1]:     not yet examined</a:t>
            </a:r>
          </a:p>
          <a:p>
            <a:pPr eaLnBrk="1" hangingPunct="1">
              <a:spcBef>
                <a:spcPct val="0"/>
              </a:spcBef>
              <a:buFontTx/>
              <a:buNone/>
            </a:pPr>
            <a:r>
              <a:rPr lang="en-US" altLang="zh-TW" sz="2000" dirty="0"/>
              <a:t>A[</a:t>
            </a:r>
            <a:r>
              <a:rPr lang="en-US" altLang="zh-TW" sz="2000" i="1" dirty="0"/>
              <a:t>i</a:t>
            </a:r>
            <a:r>
              <a:rPr lang="en-US" altLang="zh-TW" sz="2000" dirty="0"/>
              <a:t>+1 .. </a:t>
            </a:r>
            <a:r>
              <a:rPr lang="en-US" altLang="zh-TW" sz="2000" i="1" dirty="0"/>
              <a:t>j</a:t>
            </a:r>
            <a:r>
              <a:rPr lang="en-US" altLang="zh-TW" sz="2000" dirty="0"/>
              <a:t>-1]: known to be&gt; pivot</a:t>
            </a:r>
          </a:p>
          <a:p>
            <a:pPr eaLnBrk="1" hangingPunct="1">
              <a:spcBef>
                <a:spcPct val="0"/>
              </a:spcBef>
              <a:buFontTx/>
              <a:buNone/>
            </a:pPr>
            <a:r>
              <a:rPr lang="en-US" altLang="zh-TW" sz="2000" dirty="0"/>
              <a:t>A[</a:t>
            </a:r>
            <a:r>
              <a:rPr lang="en-US" altLang="zh-TW" sz="2000" i="1" dirty="0"/>
              <a:t>p</a:t>
            </a:r>
            <a:r>
              <a:rPr lang="en-US" altLang="zh-TW" sz="2000" dirty="0"/>
              <a:t> .. </a:t>
            </a:r>
            <a:r>
              <a:rPr lang="en-US" altLang="zh-TW" sz="2000" i="1" dirty="0" err="1"/>
              <a:t>i</a:t>
            </a:r>
            <a:r>
              <a:rPr lang="en-US" altLang="zh-TW" sz="2000" dirty="0"/>
              <a:t>]:       known to be </a:t>
            </a:r>
            <a:r>
              <a:rPr lang="en-US" altLang="zh-TW" sz="2000" dirty="0">
                <a:cs typeface="Times New Roman" panose="02020603050405020304" pitchFamily="18" charset="0"/>
              </a:rPr>
              <a:t>≤ pivot</a:t>
            </a:r>
          </a:p>
        </p:txBody>
      </p:sp>
      <p:sp>
        <p:nvSpPr>
          <p:cNvPr id="121" name="Line 244">
            <a:extLst>
              <a:ext uri="{FF2B5EF4-FFF2-40B4-BE49-F238E27FC236}">
                <a16:creationId xmlns:a16="http://schemas.microsoft.com/office/drawing/2014/main" id="{55CC3375-7F59-46B9-8116-1AD74578884C}"/>
              </a:ext>
            </a:extLst>
          </p:cNvPr>
          <p:cNvSpPr>
            <a:spLocks noChangeShapeType="1"/>
          </p:cNvSpPr>
          <p:nvPr/>
        </p:nvSpPr>
        <p:spPr bwMode="auto">
          <a:xfrm flipH="1">
            <a:off x="4729671" y="5375490"/>
            <a:ext cx="15843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2" name="Line 245">
            <a:extLst>
              <a:ext uri="{FF2B5EF4-FFF2-40B4-BE49-F238E27FC236}">
                <a16:creationId xmlns:a16="http://schemas.microsoft.com/office/drawing/2014/main" id="{FDB279B2-7F89-4923-A1D7-2589E68F7A33}"/>
              </a:ext>
            </a:extLst>
          </p:cNvPr>
          <p:cNvSpPr>
            <a:spLocks noChangeShapeType="1"/>
          </p:cNvSpPr>
          <p:nvPr/>
        </p:nvSpPr>
        <p:spPr bwMode="auto">
          <a:xfrm flipH="1">
            <a:off x="3073909" y="5596152"/>
            <a:ext cx="32400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3" name="Line 246">
            <a:extLst>
              <a:ext uri="{FF2B5EF4-FFF2-40B4-BE49-F238E27FC236}">
                <a16:creationId xmlns:a16="http://schemas.microsoft.com/office/drawing/2014/main" id="{DC62A423-ECFB-41D1-916D-DB3F0FD1547C}"/>
              </a:ext>
            </a:extLst>
          </p:cNvPr>
          <p:cNvSpPr>
            <a:spLocks noChangeShapeType="1"/>
          </p:cNvSpPr>
          <p:nvPr/>
        </p:nvSpPr>
        <p:spPr bwMode="auto">
          <a:xfrm flipH="1">
            <a:off x="1776921" y="5818402"/>
            <a:ext cx="4537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4" name="Line 247">
            <a:extLst>
              <a:ext uri="{FF2B5EF4-FFF2-40B4-BE49-F238E27FC236}">
                <a16:creationId xmlns:a16="http://schemas.microsoft.com/office/drawing/2014/main" id="{C83F5754-6998-4243-B0FA-621E029CA218}"/>
              </a:ext>
            </a:extLst>
          </p:cNvPr>
          <p:cNvSpPr>
            <a:spLocks noChangeShapeType="1"/>
          </p:cNvSpPr>
          <p:nvPr/>
        </p:nvSpPr>
        <p:spPr bwMode="auto">
          <a:xfrm flipV="1">
            <a:off x="4729670" y="5043702"/>
            <a:ext cx="0" cy="331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25" name="Line 248">
            <a:extLst>
              <a:ext uri="{FF2B5EF4-FFF2-40B4-BE49-F238E27FC236}">
                <a16:creationId xmlns:a16="http://schemas.microsoft.com/office/drawing/2014/main" id="{765F59FD-EC8E-462F-9D4F-F2747BD12591}"/>
              </a:ext>
            </a:extLst>
          </p:cNvPr>
          <p:cNvSpPr>
            <a:spLocks noChangeShapeType="1"/>
          </p:cNvSpPr>
          <p:nvPr/>
        </p:nvSpPr>
        <p:spPr bwMode="auto">
          <a:xfrm flipV="1">
            <a:off x="3073908" y="5043702"/>
            <a:ext cx="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26" name="Line 249">
            <a:extLst>
              <a:ext uri="{FF2B5EF4-FFF2-40B4-BE49-F238E27FC236}">
                <a16:creationId xmlns:a16="http://schemas.microsoft.com/office/drawing/2014/main" id="{F5AD7CE8-69B0-472C-B0CA-0860C8A4AA9E}"/>
              </a:ext>
            </a:extLst>
          </p:cNvPr>
          <p:cNvSpPr>
            <a:spLocks noChangeShapeType="1"/>
          </p:cNvSpPr>
          <p:nvPr/>
        </p:nvSpPr>
        <p:spPr bwMode="auto">
          <a:xfrm flipV="1">
            <a:off x="1776920" y="5043702"/>
            <a:ext cx="0" cy="774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extLst>
      <p:ext uri="{BB962C8B-B14F-4D97-AF65-F5344CB8AC3E}">
        <p14:creationId xmlns:p14="http://schemas.microsoft.com/office/powerpoint/2010/main" val="345972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內容版面配置區 4">
                <a:extLst>
                  <a:ext uri="{FF2B5EF4-FFF2-40B4-BE49-F238E27FC236}">
                    <a16:creationId xmlns:a16="http://schemas.microsoft.com/office/drawing/2014/main" id="{C368CAB5-68A4-4AA2-B38B-A03158A21E7A}"/>
                  </a:ext>
                </a:extLst>
              </p:cNvPr>
              <p:cNvSpPr>
                <a:spLocks noGrp="1"/>
              </p:cNvSpPr>
              <p:nvPr>
                <p:ph sz="quarter" idx="15"/>
              </p:nvPr>
            </p:nvSpPr>
            <p:spPr>
              <a:xfrm>
                <a:off x="444243" y="800313"/>
                <a:ext cx="10688813" cy="4996095"/>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TW" sz="2800" dirty="0">
                  <a:solidFill>
                    <a:prstClr val="black"/>
                  </a:solidFill>
                  <a:latin typeface="Calibri"/>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TW" sz="2800" dirty="0">
                  <a:solidFill>
                    <a:prstClr val="black"/>
                  </a:solidFill>
                  <a:latin typeface="Calibri"/>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TW" sz="2800" dirty="0">
                  <a:solidFill>
                    <a:prstClr val="black"/>
                  </a:solidFill>
                  <a:latin typeface="Calibri"/>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dirty="0">
                  <a:ln>
                    <a:noFill/>
                  </a:ln>
                  <a:solidFill>
                    <a:prstClr val="black"/>
                  </a:solidFill>
                  <a:effectLst/>
                  <a:uLnTx/>
                  <a:uFillTx/>
                  <a:latin typeface="Calibri"/>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TW" sz="2800" dirty="0">
                  <a:solidFill>
                    <a:prstClr val="black"/>
                  </a:solidFill>
                  <a:latin typeface="Calibri"/>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TW" sz="2800" b="0" i="0" u="none" strike="noStrike" kern="1200" cap="none" spc="0" normalizeH="0" baseline="0" noProof="0" dirty="0">
                    <a:ln>
                      <a:noFill/>
                    </a:ln>
                    <a:solidFill>
                      <a:prstClr val="black"/>
                    </a:solidFill>
                    <a:effectLst/>
                    <a:uLnTx/>
                    <a:uFillTx/>
                    <a:latin typeface="Calibri"/>
                    <a:cs typeface="+mn-cs"/>
                  </a:rPr>
                  <a:t>[The index </a:t>
                </a:r>
                <a14:m>
                  <m:oMath xmlns:m="http://schemas.openxmlformats.org/officeDocument/2006/math">
                    <m:r>
                      <a:rPr kumimoji="0" lang="en-US" altLang="zh-TW" sz="2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𝑗</m:t>
                    </m:r>
                  </m:oMath>
                </a14:m>
                <a:r>
                  <a:rPr kumimoji="0" lang="en-US" altLang="zh-TW" sz="2800" b="0" i="0" u="none" strike="noStrike" kern="1200" cap="none" spc="0" normalizeH="0" baseline="0" noProof="0" dirty="0">
                    <a:ln>
                      <a:noFill/>
                    </a:ln>
                    <a:solidFill>
                      <a:prstClr val="black"/>
                    </a:solidFill>
                    <a:effectLst/>
                    <a:uLnTx/>
                    <a:uFillTx/>
                    <a:latin typeface="Calibri"/>
                    <a:cs typeface="+mn-cs"/>
                  </a:rPr>
                  <a:t> disappears because it is no longer needed once the for loop is exited.]</a:t>
                </a:r>
              </a:p>
              <a:p>
                <a:endParaRPr lang="zh-TW" altLang="en-US" dirty="0"/>
              </a:p>
            </p:txBody>
          </p:sp>
        </mc:Choice>
        <mc:Fallback xmlns="">
          <p:sp>
            <p:nvSpPr>
              <p:cNvPr id="5" name="內容版面配置區 4">
                <a:extLst>
                  <a:ext uri="{FF2B5EF4-FFF2-40B4-BE49-F238E27FC236}">
                    <a16:creationId xmlns:a16="http://schemas.microsoft.com/office/drawing/2014/main" id="{C368CAB5-68A4-4AA2-B38B-A03158A21E7A}"/>
                  </a:ext>
                </a:extLst>
              </p:cNvPr>
              <p:cNvSpPr>
                <a:spLocks noGrp="1" noRot="1" noChangeAspect="1" noMove="1" noResize="1" noEditPoints="1" noAdjustHandles="1" noChangeArrowheads="1" noChangeShapeType="1" noTextEdit="1"/>
              </p:cNvSpPr>
              <p:nvPr>
                <p:ph sz="quarter" idx="15"/>
              </p:nvPr>
            </p:nvSpPr>
            <p:spPr>
              <a:xfrm>
                <a:off x="444243" y="800313"/>
                <a:ext cx="10688813" cy="4996095"/>
              </a:xfrm>
              <a:blipFill>
                <a:blip r:embed="rId2"/>
                <a:stretch>
                  <a:fillRect l="-1027" b="-243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5A0DE23-8766-4C6F-B204-8607F7EB777A}"/>
              </a:ext>
            </a:extLst>
          </p:cNvPr>
          <p:cNvSpPr>
            <a:spLocks noGrp="1"/>
          </p:cNvSpPr>
          <p:nvPr>
            <p:ph type="sldNum" sz="quarter" idx="12"/>
          </p:nvPr>
        </p:nvSpPr>
        <p:spPr/>
        <p:txBody>
          <a:bodyPr/>
          <a:lstStyle/>
          <a:p>
            <a:fld id="{273D50BF-F804-4F2B-A050-D3DD5B4A1FE5}" type="slidenum">
              <a:rPr lang="zh-TW" altLang="en-US" smtClean="0"/>
              <a:pPr/>
              <a:t>9</a:t>
            </a:fld>
            <a:endParaRPr lang="zh-TW" altLang="en-US" dirty="0"/>
          </a:p>
        </p:txBody>
      </p:sp>
      <p:sp>
        <p:nvSpPr>
          <p:cNvPr id="4" name="Rectangle 4">
            <a:extLst>
              <a:ext uri="{FF2B5EF4-FFF2-40B4-BE49-F238E27FC236}">
                <a16:creationId xmlns:a16="http://schemas.microsoft.com/office/drawing/2014/main" id="{26331F34-BF58-4F46-9B3D-0041A9E60961}"/>
              </a:ext>
            </a:extLst>
          </p:cNvPr>
          <p:cNvSpPr>
            <a:spLocks noChangeArrowheads="1"/>
          </p:cNvSpPr>
          <p:nvPr/>
        </p:nvSpPr>
        <p:spPr bwMode="auto">
          <a:xfrm>
            <a:off x="2424114" y="725574"/>
            <a:ext cx="5184775"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6" name="Line 5">
            <a:extLst>
              <a:ext uri="{FF2B5EF4-FFF2-40B4-BE49-F238E27FC236}">
                <a16:creationId xmlns:a16="http://schemas.microsoft.com/office/drawing/2014/main" id="{79DD4437-E610-4C91-BF23-ACCB0E3C6884}"/>
              </a:ext>
            </a:extLst>
          </p:cNvPr>
          <p:cNvSpPr>
            <a:spLocks noChangeShapeType="1"/>
          </p:cNvSpPr>
          <p:nvPr/>
        </p:nvSpPr>
        <p:spPr bwMode="auto">
          <a:xfrm>
            <a:off x="5016500"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 name="Line 6">
            <a:extLst>
              <a:ext uri="{FF2B5EF4-FFF2-40B4-BE49-F238E27FC236}">
                <a16:creationId xmlns:a16="http://schemas.microsoft.com/office/drawing/2014/main" id="{CCCA2C14-A949-4234-A029-F782D379674E}"/>
              </a:ext>
            </a:extLst>
          </p:cNvPr>
          <p:cNvSpPr>
            <a:spLocks noChangeShapeType="1"/>
          </p:cNvSpPr>
          <p:nvPr/>
        </p:nvSpPr>
        <p:spPr bwMode="auto">
          <a:xfrm>
            <a:off x="5664200"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 name="Line 7">
            <a:extLst>
              <a:ext uri="{FF2B5EF4-FFF2-40B4-BE49-F238E27FC236}">
                <a16:creationId xmlns:a16="http://schemas.microsoft.com/office/drawing/2014/main" id="{901EB866-78EC-4067-87E9-96A8681DC2B4}"/>
              </a:ext>
            </a:extLst>
          </p:cNvPr>
          <p:cNvSpPr>
            <a:spLocks noChangeShapeType="1"/>
          </p:cNvSpPr>
          <p:nvPr/>
        </p:nvSpPr>
        <p:spPr bwMode="auto">
          <a:xfrm>
            <a:off x="6311900"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 name="Line 8">
            <a:extLst>
              <a:ext uri="{FF2B5EF4-FFF2-40B4-BE49-F238E27FC236}">
                <a16:creationId xmlns:a16="http://schemas.microsoft.com/office/drawing/2014/main" id="{B324A756-E20C-45FE-B4CD-C8C1466A06DD}"/>
              </a:ext>
            </a:extLst>
          </p:cNvPr>
          <p:cNvSpPr>
            <a:spLocks noChangeShapeType="1"/>
          </p:cNvSpPr>
          <p:nvPr/>
        </p:nvSpPr>
        <p:spPr bwMode="auto">
          <a:xfrm>
            <a:off x="6961188"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 name="Line 9">
            <a:extLst>
              <a:ext uri="{FF2B5EF4-FFF2-40B4-BE49-F238E27FC236}">
                <a16:creationId xmlns:a16="http://schemas.microsoft.com/office/drawing/2014/main" id="{3E4DE758-5E55-465C-8F2F-004E0955A51F}"/>
              </a:ext>
            </a:extLst>
          </p:cNvPr>
          <p:cNvSpPr>
            <a:spLocks noChangeShapeType="1"/>
          </p:cNvSpPr>
          <p:nvPr/>
        </p:nvSpPr>
        <p:spPr bwMode="auto">
          <a:xfrm>
            <a:off x="4368800"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 name="Line 10">
            <a:extLst>
              <a:ext uri="{FF2B5EF4-FFF2-40B4-BE49-F238E27FC236}">
                <a16:creationId xmlns:a16="http://schemas.microsoft.com/office/drawing/2014/main" id="{5BB2D1DD-C4FC-483A-B53C-958116873EB0}"/>
              </a:ext>
            </a:extLst>
          </p:cNvPr>
          <p:cNvSpPr>
            <a:spLocks noChangeShapeType="1"/>
          </p:cNvSpPr>
          <p:nvPr/>
        </p:nvSpPr>
        <p:spPr bwMode="auto">
          <a:xfrm>
            <a:off x="3719513"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11">
            <a:extLst>
              <a:ext uri="{FF2B5EF4-FFF2-40B4-BE49-F238E27FC236}">
                <a16:creationId xmlns:a16="http://schemas.microsoft.com/office/drawing/2014/main" id="{4688961C-70A3-4875-9FB3-D809F2E3A0EA}"/>
              </a:ext>
            </a:extLst>
          </p:cNvPr>
          <p:cNvSpPr>
            <a:spLocks noChangeShapeType="1"/>
          </p:cNvSpPr>
          <p:nvPr/>
        </p:nvSpPr>
        <p:spPr bwMode="auto">
          <a:xfrm>
            <a:off x="3071813" y="7255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Text Box 12">
            <a:extLst>
              <a:ext uri="{FF2B5EF4-FFF2-40B4-BE49-F238E27FC236}">
                <a16:creationId xmlns:a16="http://schemas.microsoft.com/office/drawing/2014/main" id="{46AC2A1A-28A0-458E-8E06-E5C6AC6FA1E8}"/>
              </a:ext>
            </a:extLst>
          </p:cNvPr>
          <p:cNvSpPr txBox="1">
            <a:spLocks noChangeArrowheads="1"/>
          </p:cNvSpPr>
          <p:nvPr/>
        </p:nvSpPr>
        <p:spPr bwMode="auto">
          <a:xfrm>
            <a:off x="2616200" y="722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14" name="Text Box 13">
            <a:extLst>
              <a:ext uri="{FF2B5EF4-FFF2-40B4-BE49-F238E27FC236}">
                <a16:creationId xmlns:a16="http://schemas.microsoft.com/office/drawing/2014/main" id="{AF448FAD-77A3-4B7B-8B66-BAECD26CDE37}"/>
              </a:ext>
            </a:extLst>
          </p:cNvPr>
          <p:cNvSpPr txBox="1">
            <a:spLocks noChangeArrowheads="1"/>
          </p:cNvSpPr>
          <p:nvPr/>
        </p:nvSpPr>
        <p:spPr bwMode="auto">
          <a:xfrm>
            <a:off x="3265488"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15" name="Text Box 14">
            <a:extLst>
              <a:ext uri="{FF2B5EF4-FFF2-40B4-BE49-F238E27FC236}">
                <a16:creationId xmlns:a16="http://schemas.microsoft.com/office/drawing/2014/main" id="{538C4F27-BC10-4B12-8347-8DE50BA35B57}"/>
              </a:ext>
            </a:extLst>
          </p:cNvPr>
          <p:cNvSpPr txBox="1">
            <a:spLocks noChangeArrowheads="1"/>
          </p:cNvSpPr>
          <p:nvPr/>
        </p:nvSpPr>
        <p:spPr bwMode="auto">
          <a:xfrm>
            <a:off x="3913188"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16" name="Text Box 15">
            <a:extLst>
              <a:ext uri="{FF2B5EF4-FFF2-40B4-BE49-F238E27FC236}">
                <a16:creationId xmlns:a16="http://schemas.microsoft.com/office/drawing/2014/main" id="{C86992EA-850E-4607-965D-6E8511239C65}"/>
              </a:ext>
            </a:extLst>
          </p:cNvPr>
          <p:cNvSpPr txBox="1">
            <a:spLocks noChangeArrowheads="1"/>
          </p:cNvSpPr>
          <p:nvPr/>
        </p:nvSpPr>
        <p:spPr bwMode="auto">
          <a:xfrm>
            <a:off x="4560888"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17" name="Text Box 16">
            <a:extLst>
              <a:ext uri="{FF2B5EF4-FFF2-40B4-BE49-F238E27FC236}">
                <a16:creationId xmlns:a16="http://schemas.microsoft.com/office/drawing/2014/main" id="{A42EF4EC-9D59-40AE-8B42-01DEF9E68E7E}"/>
              </a:ext>
            </a:extLst>
          </p:cNvPr>
          <p:cNvSpPr txBox="1">
            <a:spLocks noChangeArrowheads="1"/>
          </p:cNvSpPr>
          <p:nvPr/>
        </p:nvSpPr>
        <p:spPr bwMode="auto">
          <a:xfrm>
            <a:off x="5208588"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18" name="Text Box 17">
            <a:extLst>
              <a:ext uri="{FF2B5EF4-FFF2-40B4-BE49-F238E27FC236}">
                <a16:creationId xmlns:a16="http://schemas.microsoft.com/office/drawing/2014/main" id="{D339F1EC-038B-4A9E-BA99-F33A2FFEDB76}"/>
              </a:ext>
            </a:extLst>
          </p:cNvPr>
          <p:cNvSpPr txBox="1">
            <a:spLocks noChangeArrowheads="1"/>
          </p:cNvSpPr>
          <p:nvPr/>
        </p:nvSpPr>
        <p:spPr bwMode="auto">
          <a:xfrm>
            <a:off x="5808663"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19" name="Text Box 18">
            <a:extLst>
              <a:ext uri="{FF2B5EF4-FFF2-40B4-BE49-F238E27FC236}">
                <a16:creationId xmlns:a16="http://schemas.microsoft.com/office/drawing/2014/main" id="{682EA6AA-2D68-4781-947B-D250E133CA27}"/>
              </a:ext>
            </a:extLst>
          </p:cNvPr>
          <p:cNvSpPr txBox="1">
            <a:spLocks noChangeArrowheads="1"/>
          </p:cNvSpPr>
          <p:nvPr/>
        </p:nvSpPr>
        <p:spPr bwMode="auto">
          <a:xfrm>
            <a:off x="6505575"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20" name="Text Box 19">
            <a:extLst>
              <a:ext uri="{FF2B5EF4-FFF2-40B4-BE49-F238E27FC236}">
                <a16:creationId xmlns:a16="http://schemas.microsoft.com/office/drawing/2014/main" id="{C28C5DBE-5C2B-4308-B7FE-C59C6361463A}"/>
              </a:ext>
            </a:extLst>
          </p:cNvPr>
          <p:cNvSpPr txBox="1">
            <a:spLocks noChangeArrowheads="1"/>
          </p:cNvSpPr>
          <p:nvPr/>
        </p:nvSpPr>
        <p:spPr bwMode="auto">
          <a:xfrm>
            <a:off x="7153275" y="7255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21" name="Freeform 20">
            <a:extLst>
              <a:ext uri="{FF2B5EF4-FFF2-40B4-BE49-F238E27FC236}">
                <a16:creationId xmlns:a16="http://schemas.microsoft.com/office/drawing/2014/main" id="{5A9A5506-70EE-4664-83C8-DE91B2715076}"/>
              </a:ext>
            </a:extLst>
          </p:cNvPr>
          <p:cNvSpPr>
            <a:spLocks/>
          </p:cNvSpPr>
          <p:nvPr/>
        </p:nvSpPr>
        <p:spPr bwMode="auto">
          <a:xfrm>
            <a:off x="4364038" y="652549"/>
            <a:ext cx="4762"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2" name="Freeform 21">
            <a:extLst>
              <a:ext uri="{FF2B5EF4-FFF2-40B4-BE49-F238E27FC236}">
                <a16:creationId xmlns:a16="http://schemas.microsoft.com/office/drawing/2014/main" id="{F843EF55-F21F-4E6E-B314-F0284C113C2E}"/>
              </a:ext>
            </a:extLst>
          </p:cNvPr>
          <p:cNvSpPr>
            <a:spLocks/>
          </p:cNvSpPr>
          <p:nvPr/>
        </p:nvSpPr>
        <p:spPr bwMode="auto">
          <a:xfrm>
            <a:off x="6956426" y="652549"/>
            <a:ext cx="4763"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3" name="Freeform 22">
            <a:extLst>
              <a:ext uri="{FF2B5EF4-FFF2-40B4-BE49-F238E27FC236}">
                <a16:creationId xmlns:a16="http://schemas.microsoft.com/office/drawing/2014/main" id="{6FA5D716-3884-449B-9ED5-A32BE2AC8970}"/>
              </a:ext>
            </a:extLst>
          </p:cNvPr>
          <p:cNvSpPr>
            <a:spLocks/>
          </p:cNvSpPr>
          <p:nvPr/>
        </p:nvSpPr>
        <p:spPr bwMode="auto">
          <a:xfrm>
            <a:off x="5659438" y="650962"/>
            <a:ext cx="4762" cy="614363"/>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24" name="Rectangle 23">
            <a:extLst>
              <a:ext uri="{FF2B5EF4-FFF2-40B4-BE49-F238E27FC236}">
                <a16:creationId xmlns:a16="http://schemas.microsoft.com/office/drawing/2014/main" id="{B2A2963F-8E2A-408C-BFA8-4DCCBBFDA0F8}"/>
              </a:ext>
            </a:extLst>
          </p:cNvPr>
          <p:cNvSpPr>
            <a:spLocks noChangeArrowheads="1"/>
          </p:cNvSpPr>
          <p:nvPr/>
        </p:nvSpPr>
        <p:spPr bwMode="auto">
          <a:xfrm>
            <a:off x="2424114" y="1660611"/>
            <a:ext cx="5184775"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25" name="Line 24">
            <a:extLst>
              <a:ext uri="{FF2B5EF4-FFF2-40B4-BE49-F238E27FC236}">
                <a16:creationId xmlns:a16="http://schemas.microsoft.com/office/drawing/2014/main" id="{43BBC7C4-22D1-4BD8-8FEF-F3EA38344012}"/>
              </a:ext>
            </a:extLst>
          </p:cNvPr>
          <p:cNvSpPr>
            <a:spLocks noChangeShapeType="1"/>
          </p:cNvSpPr>
          <p:nvPr/>
        </p:nvSpPr>
        <p:spPr bwMode="auto">
          <a:xfrm>
            <a:off x="5016500"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6" name="Line 25">
            <a:extLst>
              <a:ext uri="{FF2B5EF4-FFF2-40B4-BE49-F238E27FC236}">
                <a16:creationId xmlns:a16="http://schemas.microsoft.com/office/drawing/2014/main" id="{7E4019CD-D942-4574-8BA7-FDAFE96D6C1F}"/>
              </a:ext>
            </a:extLst>
          </p:cNvPr>
          <p:cNvSpPr>
            <a:spLocks noChangeShapeType="1"/>
          </p:cNvSpPr>
          <p:nvPr/>
        </p:nvSpPr>
        <p:spPr bwMode="auto">
          <a:xfrm>
            <a:off x="5664200"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7" name="Line 26">
            <a:extLst>
              <a:ext uri="{FF2B5EF4-FFF2-40B4-BE49-F238E27FC236}">
                <a16:creationId xmlns:a16="http://schemas.microsoft.com/office/drawing/2014/main" id="{1CE0A5E8-51C0-4C79-AEC1-191AE79CE5B0}"/>
              </a:ext>
            </a:extLst>
          </p:cNvPr>
          <p:cNvSpPr>
            <a:spLocks noChangeShapeType="1"/>
          </p:cNvSpPr>
          <p:nvPr/>
        </p:nvSpPr>
        <p:spPr bwMode="auto">
          <a:xfrm>
            <a:off x="6311900"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 name="Line 27">
            <a:extLst>
              <a:ext uri="{FF2B5EF4-FFF2-40B4-BE49-F238E27FC236}">
                <a16:creationId xmlns:a16="http://schemas.microsoft.com/office/drawing/2014/main" id="{9F16D4BD-3CDA-4CF0-AFDA-5F63FA7628AA}"/>
              </a:ext>
            </a:extLst>
          </p:cNvPr>
          <p:cNvSpPr>
            <a:spLocks noChangeShapeType="1"/>
          </p:cNvSpPr>
          <p:nvPr/>
        </p:nvSpPr>
        <p:spPr bwMode="auto">
          <a:xfrm>
            <a:off x="6961188"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9" name="Line 28">
            <a:extLst>
              <a:ext uri="{FF2B5EF4-FFF2-40B4-BE49-F238E27FC236}">
                <a16:creationId xmlns:a16="http://schemas.microsoft.com/office/drawing/2014/main" id="{6D3632C6-CA6C-4AE8-82A1-A0701AFA026B}"/>
              </a:ext>
            </a:extLst>
          </p:cNvPr>
          <p:cNvSpPr>
            <a:spLocks noChangeShapeType="1"/>
          </p:cNvSpPr>
          <p:nvPr/>
        </p:nvSpPr>
        <p:spPr bwMode="auto">
          <a:xfrm>
            <a:off x="4368800"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0" name="Line 29">
            <a:extLst>
              <a:ext uri="{FF2B5EF4-FFF2-40B4-BE49-F238E27FC236}">
                <a16:creationId xmlns:a16="http://schemas.microsoft.com/office/drawing/2014/main" id="{D0C878D1-D7FF-44F1-AE78-138B2E859A2F}"/>
              </a:ext>
            </a:extLst>
          </p:cNvPr>
          <p:cNvSpPr>
            <a:spLocks noChangeShapeType="1"/>
          </p:cNvSpPr>
          <p:nvPr/>
        </p:nvSpPr>
        <p:spPr bwMode="auto">
          <a:xfrm>
            <a:off x="3719513"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1" name="Line 30">
            <a:extLst>
              <a:ext uri="{FF2B5EF4-FFF2-40B4-BE49-F238E27FC236}">
                <a16:creationId xmlns:a16="http://schemas.microsoft.com/office/drawing/2014/main" id="{E2F8F08A-91B3-482B-8500-570AC04F1701}"/>
              </a:ext>
            </a:extLst>
          </p:cNvPr>
          <p:cNvSpPr>
            <a:spLocks noChangeShapeType="1"/>
          </p:cNvSpPr>
          <p:nvPr/>
        </p:nvSpPr>
        <p:spPr bwMode="auto">
          <a:xfrm>
            <a:off x="3071813" y="1660611"/>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2" name="Text Box 31">
            <a:extLst>
              <a:ext uri="{FF2B5EF4-FFF2-40B4-BE49-F238E27FC236}">
                <a16:creationId xmlns:a16="http://schemas.microsoft.com/office/drawing/2014/main" id="{428BBEEE-6CA7-413B-AC9C-1CEDD606E9A2}"/>
              </a:ext>
            </a:extLst>
          </p:cNvPr>
          <p:cNvSpPr txBox="1">
            <a:spLocks noChangeArrowheads="1"/>
          </p:cNvSpPr>
          <p:nvPr/>
        </p:nvSpPr>
        <p:spPr bwMode="auto">
          <a:xfrm>
            <a:off x="2616200" y="1657437"/>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33" name="Text Box 32">
            <a:extLst>
              <a:ext uri="{FF2B5EF4-FFF2-40B4-BE49-F238E27FC236}">
                <a16:creationId xmlns:a16="http://schemas.microsoft.com/office/drawing/2014/main" id="{E226E5F1-D429-46A5-A760-1255C39BD4A8}"/>
              </a:ext>
            </a:extLst>
          </p:cNvPr>
          <p:cNvSpPr txBox="1">
            <a:spLocks noChangeArrowheads="1"/>
          </p:cNvSpPr>
          <p:nvPr/>
        </p:nvSpPr>
        <p:spPr bwMode="auto">
          <a:xfrm>
            <a:off x="3265488"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34" name="Text Box 33">
            <a:extLst>
              <a:ext uri="{FF2B5EF4-FFF2-40B4-BE49-F238E27FC236}">
                <a16:creationId xmlns:a16="http://schemas.microsoft.com/office/drawing/2014/main" id="{814B8036-D2F0-47E3-84DB-DDF61969E4A2}"/>
              </a:ext>
            </a:extLst>
          </p:cNvPr>
          <p:cNvSpPr txBox="1">
            <a:spLocks noChangeArrowheads="1"/>
          </p:cNvSpPr>
          <p:nvPr/>
        </p:nvSpPr>
        <p:spPr bwMode="auto">
          <a:xfrm>
            <a:off x="3913188"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35" name="Text Box 34">
            <a:extLst>
              <a:ext uri="{FF2B5EF4-FFF2-40B4-BE49-F238E27FC236}">
                <a16:creationId xmlns:a16="http://schemas.microsoft.com/office/drawing/2014/main" id="{6C7B19B9-25BC-41E1-BED1-C01D78F0CDCC}"/>
              </a:ext>
            </a:extLst>
          </p:cNvPr>
          <p:cNvSpPr txBox="1">
            <a:spLocks noChangeArrowheads="1"/>
          </p:cNvSpPr>
          <p:nvPr/>
        </p:nvSpPr>
        <p:spPr bwMode="auto">
          <a:xfrm>
            <a:off x="4560888"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36" name="Text Box 35">
            <a:extLst>
              <a:ext uri="{FF2B5EF4-FFF2-40B4-BE49-F238E27FC236}">
                <a16:creationId xmlns:a16="http://schemas.microsoft.com/office/drawing/2014/main" id="{D1230DCF-4010-4525-9CBD-50C973179649}"/>
              </a:ext>
            </a:extLst>
          </p:cNvPr>
          <p:cNvSpPr txBox="1">
            <a:spLocks noChangeArrowheads="1"/>
          </p:cNvSpPr>
          <p:nvPr/>
        </p:nvSpPr>
        <p:spPr bwMode="auto">
          <a:xfrm>
            <a:off x="5208588"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37" name="Text Box 36">
            <a:extLst>
              <a:ext uri="{FF2B5EF4-FFF2-40B4-BE49-F238E27FC236}">
                <a16:creationId xmlns:a16="http://schemas.microsoft.com/office/drawing/2014/main" id="{101F72F1-055C-486D-87CA-4D7CC6D689EA}"/>
              </a:ext>
            </a:extLst>
          </p:cNvPr>
          <p:cNvSpPr txBox="1">
            <a:spLocks noChangeArrowheads="1"/>
          </p:cNvSpPr>
          <p:nvPr/>
        </p:nvSpPr>
        <p:spPr bwMode="auto">
          <a:xfrm>
            <a:off x="5808663"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38" name="Text Box 37">
            <a:extLst>
              <a:ext uri="{FF2B5EF4-FFF2-40B4-BE49-F238E27FC236}">
                <a16:creationId xmlns:a16="http://schemas.microsoft.com/office/drawing/2014/main" id="{FB3B0887-BED4-459C-809D-6F733F2C33D8}"/>
              </a:ext>
            </a:extLst>
          </p:cNvPr>
          <p:cNvSpPr txBox="1">
            <a:spLocks noChangeArrowheads="1"/>
          </p:cNvSpPr>
          <p:nvPr/>
        </p:nvSpPr>
        <p:spPr bwMode="auto">
          <a:xfrm>
            <a:off x="6505575"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39" name="Text Box 38">
            <a:extLst>
              <a:ext uri="{FF2B5EF4-FFF2-40B4-BE49-F238E27FC236}">
                <a16:creationId xmlns:a16="http://schemas.microsoft.com/office/drawing/2014/main" id="{3B283C96-2969-43F4-9C4B-D2470F52C5B8}"/>
              </a:ext>
            </a:extLst>
          </p:cNvPr>
          <p:cNvSpPr txBox="1">
            <a:spLocks noChangeArrowheads="1"/>
          </p:cNvSpPr>
          <p:nvPr/>
        </p:nvSpPr>
        <p:spPr bwMode="auto">
          <a:xfrm>
            <a:off x="7153275" y="16606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40" name="Freeform 39">
            <a:extLst>
              <a:ext uri="{FF2B5EF4-FFF2-40B4-BE49-F238E27FC236}">
                <a16:creationId xmlns:a16="http://schemas.microsoft.com/office/drawing/2014/main" id="{38F65E18-6D8C-4807-BC69-63D517076321}"/>
              </a:ext>
            </a:extLst>
          </p:cNvPr>
          <p:cNvSpPr>
            <a:spLocks/>
          </p:cNvSpPr>
          <p:nvPr/>
        </p:nvSpPr>
        <p:spPr bwMode="auto">
          <a:xfrm>
            <a:off x="5011738" y="1587587"/>
            <a:ext cx="4762" cy="614363"/>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1" name="Freeform 40">
            <a:extLst>
              <a:ext uri="{FF2B5EF4-FFF2-40B4-BE49-F238E27FC236}">
                <a16:creationId xmlns:a16="http://schemas.microsoft.com/office/drawing/2014/main" id="{A2462BC1-4042-4C00-A37B-D24D6BEBBB75}"/>
              </a:ext>
            </a:extLst>
          </p:cNvPr>
          <p:cNvSpPr>
            <a:spLocks/>
          </p:cNvSpPr>
          <p:nvPr/>
        </p:nvSpPr>
        <p:spPr bwMode="auto">
          <a:xfrm>
            <a:off x="6956426" y="1587587"/>
            <a:ext cx="4763" cy="614363"/>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2" name="Freeform 41">
            <a:extLst>
              <a:ext uri="{FF2B5EF4-FFF2-40B4-BE49-F238E27FC236}">
                <a16:creationId xmlns:a16="http://schemas.microsoft.com/office/drawing/2014/main" id="{E5315873-8B18-4032-9352-AB57E38A0DFE}"/>
              </a:ext>
            </a:extLst>
          </p:cNvPr>
          <p:cNvSpPr>
            <a:spLocks/>
          </p:cNvSpPr>
          <p:nvPr/>
        </p:nvSpPr>
        <p:spPr bwMode="auto">
          <a:xfrm>
            <a:off x="6308726" y="1585999"/>
            <a:ext cx="4763"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43" name="Rectangle 42">
            <a:extLst>
              <a:ext uri="{FF2B5EF4-FFF2-40B4-BE49-F238E27FC236}">
                <a16:creationId xmlns:a16="http://schemas.microsoft.com/office/drawing/2014/main" id="{52D724A0-8D9D-4F16-901A-470E9EF99E1C}"/>
              </a:ext>
            </a:extLst>
          </p:cNvPr>
          <p:cNvSpPr>
            <a:spLocks noChangeArrowheads="1"/>
          </p:cNvSpPr>
          <p:nvPr/>
        </p:nvSpPr>
        <p:spPr bwMode="auto">
          <a:xfrm>
            <a:off x="2424114" y="2668674"/>
            <a:ext cx="5184775"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44" name="Line 43">
            <a:extLst>
              <a:ext uri="{FF2B5EF4-FFF2-40B4-BE49-F238E27FC236}">
                <a16:creationId xmlns:a16="http://schemas.microsoft.com/office/drawing/2014/main" id="{7CB4C741-66E8-49CE-9B1C-F253D68351A6}"/>
              </a:ext>
            </a:extLst>
          </p:cNvPr>
          <p:cNvSpPr>
            <a:spLocks noChangeShapeType="1"/>
          </p:cNvSpPr>
          <p:nvPr/>
        </p:nvSpPr>
        <p:spPr bwMode="auto">
          <a:xfrm>
            <a:off x="5016500"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5" name="Line 44">
            <a:extLst>
              <a:ext uri="{FF2B5EF4-FFF2-40B4-BE49-F238E27FC236}">
                <a16:creationId xmlns:a16="http://schemas.microsoft.com/office/drawing/2014/main" id="{CBDDA0CC-F5B6-41C2-81F8-11FFA756C876}"/>
              </a:ext>
            </a:extLst>
          </p:cNvPr>
          <p:cNvSpPr>
            <a:spLocks noChangeShapeType="1"/>
          </p:cNvSpPr>
          <p:nvPr/>
        </p:nvSpPr>
        <p:spPr bwMode="auto">
          <a:xfrm>
            <a:off x="5664200"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 name="Line 45">
            <a:extLst>
              <a:ext uri="{FF2B5EF4-FFF2-40B4-BE49-F238E27FC236}">
                <a16:creationId xmlns:a16="http://schemas.microsoft.com/office/drawing/2014/main" id="{F23E3C1C-2456-4D56-8E2B-66D30A1FD46C}"/>
              </a:ext>
            </a:extLst>
          </p:cNvPr>
          <p:cNvSpPr>
            <a:spLocks noChangeShapeType="1"/>
          </p:cNvSpPr>
          <p:nvPr/>
        </p:nvSpPr>
        <p:spPr bwMode="auto">
          <a:xfrm>
            <a:off x="6311900"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7" name="Line 46">
            <a:extLst>
              <a:ext uri="{FF2B5EF4-FFF2-40B4-BE49-F238E27FC236}">
                <a16:creationId xmlns:a16="http://schemas.microsoft.com/office/drawing/2014/main" id="{27047DE7-BA72-4ACF-BED4-F109E8DB426D}"/>
              </a:ext>
            </a:extLst>
          </p:cNvPr>
          <p:cNvSpPr>
            <a:spLocks noChangeShapeType="1"/>
          </p:cNvSpPr>
          <p:nvPr/>
        </p:nvSpPr>
        <p:spPr bwMode="auto">
          <a:xfrm>
            <a:off x="6961188"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8" name="Line 47">
            <a:extLst>
              <a:ext uri="{FF2B5EF4-FFF2-40B4-BE49-F238E27FC236}">
                <a16:creationId xmlns:a16="http://schemas.microsoft.com/office/drawing/2014/main" id="{21B425C6-4876-477B-B30B-09887DF8D114}"/>
              </a:ext>
            </a:extLst>
          </p:cNvPr>
          <p:cNvSpPr>
            <a:spLocks noChangeShapeType="1"/>
          </p:cNvSpPr>
          <p:nvPr/>
        </p:nvSpPr>
        <p:spPr bwMode="auto">
          <a:xfrm>
            <a:off x="4368800"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9" name="Line 48">
            <a:extLst>
              <a:ext uri="{FF2B5EF4-FFF2-40B4-BE49-F238E27FC236}">
                <a16:creationId xmlns:a16="http://schemas.microsoft.com/office/drawing/2014/main" id="{C31DC9A5-C747-4E5A-8A48-7220708EA551}"/>
              </a:ext>
            </a:extLst>
          </p:cNvPr>
          <p:cNvSpPr>
            <a:spLocks noChangeShapeType="1"/>
          </p:cNvSpPr>
          <p:nvPr/>
        </p:nvSpPr>
        <p:spPr bwMode="auto">
          <a:xfrm>
            <a:off x="3719513"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0" name="Line 49">
            <a:extLst>
              <a:ext uri="{FF2B5EF4-FFF2-40B4-BE49-F238E27FC236}">
                <a16:creationId xmlns:a16="http://schemas.microsoft.com/office/drawing/2014/main" id="{90160224-A840-437C-BBF8-5B4CE4F9F8AA}"/>
              </a:ext>
            </a:extLst>
          </p:cNvPr>
          <p:cNvSpPr>
            <a:spLocks noChangeShapeType="1"/>
          </p:cNvSpPr>
          <p:nvPr/>
        </p:nvSpPr>
        <p:spPr bwMode="auto">
          <a:xfrm>
            <a:off x="3071813" y="2668674"/>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1" name="Text Box 50">
            <a:extLst>
              <a:ext uri="{FF2B5EF4-FFF2-40B4-BE49-F238E27FC236}">
                <a16:creationId xmlns:a16="http://schemas.microsoft.com/office/drawing/2014/main" id="{D5325D8C-6C76-4481-B68F-AA3EA548B471}"/>
              </a:ext>
            </a:extLst>
          </p:cNvPr>
          <p:cNvSpPr txBox="1">
            <a:spLocks noChangeArrowheads="1"/>
          </p:cNvSpPr>
          <p:nvPr/>
        </p:nvSpPr>
        <p:spPr bwMode="auto">
          <a:xfrm>
            <a:off x="2616200" y="26655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52" name="Text Box 51">
            <a:extLst>
              <a:ext uri="{FF2B5EF4-FFF2-40B4-BE49-F238E27FC236}">
                <a16:creationId xmlns:a16="http://schemas.microsoft.com/office/drawing/2014/main" id="{D5141ABE-D5DF-4283-B2F9-0E691466068B}"/>
              </a:ext>
            </a:extLst>
          </p:cNvPr>
          <p:cNvSpPr txBox="1">
            <a:spLocks noChangeArrowheads="1"/>
          </p:cNvSpPr>
          <p:nvPr/>
        </p:nvSpPr>
        <p:spPr bwMode="auto">
          <a:xfrm>
            <a:off x="3265488"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53" name="Text Box 52">
            <a:extLst>
              <a:ext uri="{FF2B5EF4-FFF2-40B4-BE49-F238E27FC236}">
                <a16:creationId xmlns:a16="http://schemas.microsoft.com/office/drawing/2014/main" id="{534F55A3-5BAF-4920-95FF-008D3127BE09}"/>
              </a:ext>
            </a:extLst>
          </p:cNvPr>
          <p:cNvSpPr txBox="1">
            <a:spLocks noChangeArrowheads="1"/>
          </p:cNvSpPr>
          <p:nvPr/>
        </p:nvSpPr>
        <p:spPr bwMode="auto">
          <a:xfrm>
            <a:off x="3913188"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54" name="Text Box 53">
            <a:extLst>
              <a:ext uri="{FF2B5EF4-FFF2-40B4-BE49-F238E27FC236}">
                <a16:creationId xmlns:a16="http://schemas.microsoft.com/office/drawing/2014/main" id="{D4011A4B-F273-4EBB-BE18-619599D65959}"/>
              </a:ext>
            </a:extLst>
          </p:cNvPr>
          <p:cNvSpPr txBox="1">
            <a:spLocks noChangeArrowheads="1"/>
          </p:cNvSpPr>
          <p:nvPr/>
        </p:nvSpPr>
        <p:spPr bwMode="auto">
          <a:xfrm>
            <a:off x="4560888"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55" name="Text Box 54">
            <a:extLst>
              <a:ext uri="{FF2B5EF4-FFF2-40B4-BE49-F238E27FC236}">
                <a16:creationId xmlns:a16="http://schemas.microsoft.com/office/drawing/2014/main" id="{794117C2-7339-4CA3-A4C4-B763A3761D54}"/>
              </a:ext>
            </a:extLst>
          </p:cNvPr>
          <p:cNvSpPr txBox="1">
            <a:spLocks noChangeArrowheads="1"/>
          </p:cNvSpPr>
          <p:nvPr/>
        </p:nvSpPr>
        <p:spPr bwMode="auto">
          <a:xfrm>
            <a:off x="5208588"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56" name="Text Box 55">
            <a:extLst>
              <a:ext uri="{FF2B5EF4-FFF2-40B4-BE49-F238E27FC236}">
                <a16:creationId xmlns:a16="http://schemas.microsoft.com/office/drawing/2014/main" id="{4FD28037-FE25-4A9E-A5D2-3C7465CAC019}"/>
              </a:ext>
            </a:extLst>
          </p:cNvPr>
          <p:cNvSpPr txBox="1">
            <a:spLocks noChangeArrowheads="1"/>
          </p:cNvSpPr>
          <p:nvPr/>
        </p:nvSpPr>
        <p:spPr bwMode="auto">
          <a:xfrm>
            <a:off x="5808663"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57" name="Text Box 56">
            <a:extLst>
              <a:ext uri="{FF2B5EF4-FFF2-40B4-BE49-F238E27FC236}">
                <a16:creationId xmlns:a16="http://schemas.microsoft.com/office/drawing/2014/main" id="{A094F0A1-FF5A-464B-8927-B4ADE1CC10FF}"/>
              </a:ext>
            </a:extLst>
          </p:cNvPr>
          <p:cNvSpPr txBox="1">
            <a:spLocks noChangeArrowheads="1"/>
          </p:cNvSpPr>
          <p:nvPr/>
        </p:nvSpPr>
        <p:spPr bwMode="auto">
          <a:xfrm>
            <a:off x="6505575"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58" name="Text Box 57">
            <a:extLst>
              <a:ext uri="{FF2B5EF4-FFF2-40B4-BE49-F238E27FC236}">
                <a16:creationId xmlns:a16="http://schemas.microsoft.com/office/drawing/2014/main" id="{254A50CD-E231-4623-955B-2BD0981132C9}"/>
              </a:ext>
            </a:extLst>
          </p:cNvPr>
          <p:cNvSpPr txBox="1">
            <a:spLocks noChangeArrowheads="1"/>
          </p:cNvSpPr>
          <p:nvPr/>
        </p:nvSpPr>
        <p:spPr bwMode="auto">
          <a:xfrm>
            <a:off x="7153275" y="26686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59" name="Freeform 58">
            <a:extLst>
              <a:ext uri="{FF2B5EF4-FFF2-40B4-BE49-F238E27FC236}">
                <a16:creationId xmlns:a16="http://schemas.microsoft.com/office/drawing/2014/main" id="{5743A5E9-0253-4B6E-8EF1-E86F1DF5A604}"/>
              </a:ext>
            </a:extLst>
          </p:cNvPr>
          <p:cNvSpPr>
            <a:spLocks/>
          </p:cNvSpPr>
          <p:nvPr/>
        </p:nvSpPr>
        <p:spPr bwMode="auto">
          <a:xfrm>
            <a:off x="6956426" y="2595649"/>
            <a:ext cx="4763"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0" name="Freeform 59">
            <a:extLst>
              <a:ext uri="{FF2B5EF4-FFF2-40B4-BE49-F238E27FC236}">
                <a16:creationId xmlns:a16="http://schemas.microsoft.com/office/drawing/2014/main" id="{62BD28CD-5F9A-4E77-BC3B-C869F2555571}"/>
              </a:ext>
            </a:extLst>
          </p:cNvPr>
          <p:cNvSpPr>
            <a:spLocks/>
          </p:cNvSpPr>
          <p:nvPr/>
        </p:nvSpPr>
        <p:spPr bwMode="auto">
          <a:xfrm>
            <a:off x="5006976" y="2594062"/>
            <a:ext cx="4763" cy="614363"/>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1" name="Rectangle 60">
            <a:extLst>
              <a:ext uri="{FF2B5EF4-FFF2-40B4-BE49-F238E27FC236}">
                <a16:creationId xmlns:a16="http://schemas.microsoft.com/office/drawing/2014/main" id="{677391F1-8585-4172-812A-42D9AFA59CE3}"/>
              </a:ext>
            </a:extLst>
          </p:cNvPr>
          <p:cNvSpPr>
            <a:spLocks noChangeArrowheads="1"/>
          </p:cNvSpPr>
          <p:nvPr/>
        </p:nvSpPr>
        <p:spPr bwMode="auto">
          <a:xfrm>
            <a:off x="2424114" y="3605299"/>
            <a:ext cx="5184775" cy="43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1800">
              <a:latin typeface="Arial" panose="020B0604020202020204" pitchFamily="34" charset="0"/>
            </a:endParaRPr>
          </a:p>
        </p:txBody>
      </p:sp>
      <p:sp>
        <p:nvSpPr>
          <p:cNvPr id="62" name="Line 61">
            <a:extLst>
              <a:ext uri="{FF2B5EF4-FFF2-40B4-BE49-F238E27FC236}">
                <a16:creationId xmlns:a16="http://schemas.microsoft.com/office/drawing/2014/main" id="{5E2A63AD-248D-4495-B097-AEE2F547A031}"/>
              </a:ext>
            </a:extLst>
          </p:cNvPr>
          <p:cNvSpPr>
            <a:spLocks noChangeShapeType="1"/>
          </p:cNvSpPr>
          <p:nvPr/>
        </p:nvSpPr>
        <p:spPr bwMode="auto">
          <a:xfrm>
            <a:off x="5016500"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3" name="Line 62">
            <a:extLst>
              <a:ext uri="{FF2B5EF4-FFF2-40B4-BE49-F238E27FC236}">
                <a16:creationId xmlns:a16="http://schemas.microsoft.com/office/drawing/2014/main" id="{C98ED156-E0EE-4E91-AC4B-68408BD04104}"/>
              </a:ext>
            </a:extLst>
          </p:cNvPr>
          <p:cNvSpPr>
            <a:spLocks noChangeShapeType="1"/>
          </p:cNvSpPr>
          <p:nvPr/>
        </p:nvSpPr>
        <p:spPr bwMode="auto">
          <a:xfrm>
            <a:off x="5664200"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4" name="Line 63">
            <a:extLst>
              <a:ext uri="{FF2B5EF4-FFF2-40B4-BE49-F238E27FC236}">
                <a16:creationId xmlns:a16="http://schemas.microsoft.com/office/drawing/2014/main" id="{ECC58EC2-261C-4F9C-B8FF-839AE7C7A281}"/>
              </a:ext>
            </a:extLst>
          </p:cNvPr>
          <p:cNvSpPr>
            <a:spLocks noChangeShapeType="1"/>
          </p:cNvSpPr>
          <p:nvPr/>
        </p:nvSpPr>
        <p:spPr bwMode="auto">
          <a:xfrm>
            <a:off x="6311900"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5" name="Line 64">
            <a:extLst>
              <a:ext uri="{FF2B5EF4-FFF2-40B4-BE49-F238E27FC236}">
                <a16:creationId xmlns:a16="http://schemas.microsoft.com/office/drawing/2014/main" id="{BC5858ED-E9D4-48AC-B010-AD64BF0D002D}"/>
              </a:ext>
            </a:extLst>
          </p:cNvPr>
          <p:cNvSpPr>
            <a:spLocks noChangeShapeType="1"/>
          </p:cNvSpPr>
          <p:nvPr/>
        </p:nvSpPr>
        <p:spPr bwMode="auto">
          <a:xfrm>
            <a:off x="6961188"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6" name="Line 65">
            <a:extLst>
              <a:ext uri="{FF2B5EF4-FFF2-40B4-BE49-F238E27FC236}">
                <a16:creationId xmlns:a16="http://schemas.microsoft.com/office/drawing/2014/main" id="{88E02339-E026-441A-BB59-BCDD8B066E73}"/>
              </a:ext>
            </a:extLst>
          </p:cNvPr>
          <p:cNvSpPr>
            <a:spLocks noChangeShapeType="1"/>
          </p:cNvSpPr>
          <p:nvPr/>
        </p:nvSpPr>
        <p:spPr bwMode="auto">
          <a:xfrm>
            <a:off x="4368800"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7" name="Line 66">
            <a:extLst>
              <a:ext uri="{FF2B5EF4-FFF2-40B4-BE49-F238E27FC236}">
                <a16:creationId xmlns:a16="http://schemas.microsoft.com/office/drawing/2014/main" id="{F919F503-F9D9-420F-AE81-53E0BBFB8DD2}"/>
              </a:ext>
            </a:extLst>
          </p:cNvPr>
          <p:cNvSpPr>
            <a:spLocks noChangeShapeType="1"/>
          </p:cNvSpPr>
          <p:nvPr/>
        </p:nvSpPr>
        <p:spPr bwMode="auto">
          <a:xfrm>
            <a:off x="3719513"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8" name="Line 67">
            <a:extLst>
              <a:ext uri="{FF2B5EF4-FFF2-40B4-BE49-F238E27FC236}">
                <a16:creationId xmlns:a16="http://schemas.microsoft.com/office/drawing/2014/main" id="{7765C83D-EF6F-46A3-9D3C-38FDB6A58706}"/>
              </a:ext>
            </a:extLst>
          </p:cNvPr>
          <p:cNvSpPr>
            <a:spLocks noChangeShapeType="1"/>
          </p:cNvSpPr>
          <p:nvPr/>
        </p:nvSpPr>
        <p:spPr bwMode="auto">
          <a:xfrm>
            <a:off x="3071813" y="3605299"/>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9" name="Text Box 68">
            <a:extLst>
              <a:ext uri="{FF2B5EF4-FFF2-40B4-BE49-F238E27FC236}">
                <a16:creationId xmlns:a16="http://schemas.microsoft.com/office/drawing/2014/main" id="{20D191E1-5606-4C1F-A32A-1E902CB47CE4}"/>
              </a:ext>
            </a:extLst>
          </p:cNvPr>
          <p:cNvSpPr txBox="1">
            <a:spLocks noChangeArrowheads="1"/>
          </p:cNvSpPr>
          <p:nvPr/>
        </p:nvSpPr>
        <p:spPr bwMode="auto">
          <a:xfrm>
            <a:off x="2616200" y="3602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1</a:t>
            </a:r>
          </a:p>
        </p:txBody>
      </p:sp>
      <p:sp>
        <p:nvSpPr>
          <p:cNvPr id="70" name="Text Box 69">
            <a:extLst>
              <a:ext uri="{FF2B5EF4-FFF2-40B4-BE49-F238E27FC236}">
                <a16:creationId xmlns:a16="http://schemas.microsoft.com/office/drawing/2014/main" id="{77AA8CAD-D7D2-4639-8F7D-CAB72118ABA7}"/>
              </a:ext>
            </a:extLst>
          </p:cNvPr>
          <p:cNvSpPr txBox="1">
            <a:spLocks noChangeArrowheads="1"/>
          </p:cNvSpPr>
          <p:nvPr/>
        </p:nvSpPr>
        <p:spPr bwMode="auto">
          <a:xfrm>
            <a:off x="3265488"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4</a:t>
            </a:r>
          </a:p>
        </p:txBody>
      </p:sp>
      <p:sp>
        <p:nvSpPr>
          <p:cNvPr id="71" name="Text Box 70">
            <a:extLst>
              <a:ext uri="{FF2B5EF4-FFF2-40B4-BE49-F238E27FC236}">
                <a16:creationId xmlns:a16="http://schemas.microsoft.com/office/drawing/2014/main" id="{46605099-6DC5-4483-891F-8EFF33820B48}"/>
              </a:ext>
            </a:extLst>
          </p:cNvPr>
          <p:cNvSpPr txBox="1">
            <a:spLocks noChangeArrowheads="1"/>
          </p:cNvSpPr>
          <p:nvPr/>
        </p:nvSpPr>
        <p:spPr bwMode="auto">
          <a:xfrm>
            <a:off x="3913188"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0</a:t>
            </a:r>
          </a:p>
        </p:txBody>
      </p:sp>
      <p:sp>
        <p:nvSpPr>
          <p:cNvPr id="72" name="Text Box 71">
            <a:extLst>
              <a:ext uri="{FF2B5EF4-FFF2-40B4-BE49-F238E27FC236}">
                <a16:creationId xmlns:a16="http://schemas.microsoft.com/office/drawing/2014/main" id="{FC4AF00C-0B8E-45C2-9D45-95C55CEDD2E3}"/>
              </a:ext>
            </a:extLst>
          </p:cNvPr>
          <p:cNvSpPr txBox="1">
            <a:spLocks noChangeArrowheads="1"/>
          </p:cNvSpPr>
          <p:nvPr/>
        </p:nvSpPr>
        <p:spPr bwMode="auto">
          <a:xfrm>
            <a:off x="4560888"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3</a:t>
            </a:r>
          </a:p>
        </p:txBody>
      </p:sp>
      <p:sp>
        <p:nvSpPr>
          <p:cNvPr id="73" name="Text Box 72">
            <a:extLst>
              <a:ext uri="{FF2B5EF4-FFF2-40B4-BE49-F238E27FC236}">
                <a16:creationId xmlns:a16="http://schemas.microsoft.com/office/drawing/2014/main" id="{2E8E2F1E-8554-46A6-B0E6-10AF07F4D33D}"/>
              </a:ext>
            </a:extLst>
          </p:cNvPr>
          <p:cNvSpPr txBox="1">
            <a:spLocks noChangeArrowheads="1"/>
          </p:cNvSpPr>
          <p:nvPr/>
        </p:nvSpPr>
        <p:spPr bwMode="auto">
          <a:xfrm>
            <a:off x="5208588"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5</a:t>
            </a:r>
          </a:p>
        </p:txBody>
      </p:sp>
      <p:sp>
        <p:nvSpPr>
          <p:cNvPr id="74" name="Text Box 73">
            <a:extLst>
              <a:ext uri="{FF2B5EF4-FFF2-40B4-BE49-F238E27FC236}">
                <a16:creationId xmlns:a16="http://schemas.microsoft.com/office/drawing/2014/main" id="{B32DE8B4-C431-45A9-9893-91E897CA54E5}"/>
              </a:ext>
            </a:extLst>
          </p:cNvPr>
          <p:cNvSpPr txBox="1">
            <a:spLocks noChangeArrowheads="1"/>
          </p:cNvSpPr>
          <p:nvPr/>
        </p:nvSpPr>
        <p:spPr bwMode="auto">
          <a:xfrm>
            <a:off x="5808663"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8</a:t>
            </a:r>
          </a:p>
        </p:txBody>
      </p:sp>
      <p:sp>
        <p:nvSpPr>
          <p:cNvPr id="75" name="Text Box 74">
            <a:extLst>
              <a:ext uri="{FF2B5EF4-FFF2-40B4-BE49-F238E27FC236}">
                <a16:creationId xmlns:a16="http://schemas.microsoft.com/office/drawing/2014/main" id="{899EF0AD-19FE-44DB-9BAB-56211569CB32}"/>
              </a:ext>
            </a:extLst>
          </p:cNvPr>
          <p:cNvSpPr txBox="1">
            <a:spLocks noChangeArrowheads="1"/>
          </p:cNvSpPr>
          <p:nvPr/>
        </p:nvSpPr>
        <p:spPr bwMode="auto">
          <a:xfrm>
            <a:off x="6505575"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9</a:t>
            </a:r>
          </a:p>
        </p:txBody>
      </p:sp>
      <p:sp>
        <p:nvSpPr>
          <p:cNvPr id="76" name="Text Box 75">
            <a:extLst>
              <a:ext uri="{FF2B5EF4-FFF2-40B4-BE49-F238E27FC236}">
                <a16:creationId xmlns:a16="http://schemas.microsoft.com/office/drawing/2014/main" id="{80CBFF0D-1EEB-4B2D-99BC-4FBC1EE0B20E}"/>
              </a:ext>
            </a:extLst>
          </p:cNvPr>
          <p:cNvSpPr txBox="1">
            <a:spLocks noChangeArrowheads="1"/>
          </p:cNvSpPr>
          <p:nvPr/>
        </p:nvSpPr>
        <p:spPr bwMode="auto">
          <a:xfrm>
            <a:off x="7153275" y="3605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a:t>6</a:t>
            </a:r>
          </a:p>
        </p:txBody>
      </p:sp>
      <p:sp>
        <p:nvSpPr>
          <p:cNvPr id="77" name="Freeform 76">
            <a:extLst>
              <a:ext uri="{FF2B5EF4-FFF2-40B4-BE49-F238E27FC236}">
                <a16:creationId xmlns:a16="http://schemas.microsoft.com/office/drawing/2014/main" id="{16519EE7-0566-4897-A6A8-7058F6B61C7F}"/>
              </a:ext>
            </a:extLst>
          </p:cNvPr>
          <p:cNvSpPr>
            <a:spLocks/>
          </p:cNvSpPr>
          <p:nvPr/>
        </p:nvSpPr>
        <p:spPr bwMode="auto">
          <a:xfrm>
            <a:off x="5011738" y="3532274"/>
            <a:ext cx="4762"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8" name="Freeform 77">
            <a:extLst>
              <a:ext uri="{FF2B5EF4-FFF2-40B4-BE49-F238E27FC236}">
                <a16:creationId xmlns:a16="http://schemas.microsoft.com/office/drawing/2014/main" id="{B3ED8FEE-22BE-4201-A839-35313B03734D}"/>
              </a:ext>
            </a:extLst>
          </p:cNvPr>
          <p:cNvSpPr>
            <a:spLocks/>
          </p:cNvSpPr>
          <p:nvPr/>
        </p:nvSpPr>
        <p:spPr bwMode="auto">
          <a:xfrm>
            <a:off x="7604126" y="3532274"/>
            <a:ext cx="4763" cy="614362"/>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79" name="Freeform 78">
            <a:extLst>
              <a:ext uri="{FF2B5EF4-FFF2-40B4-BE49-F238E27FC236}">
                <a16:creationId xmlns:a16="http://schemas.microsoft.com/office/drawing/2014/main" id="{C081023F-E211-48F9-A04F-52DCBA93A306}"/>
              </a:ext>
            </a:extLst>
          </p:cNvPr>
          <p:cNvSpPr>
            <a:spLocks/>
          </p:cNvSpPr>
          <p:nvPr/>
        </p:nvSpPr>
        <p:spPr bwMode="auto">
          <a:xfrm>
            <a:off x="5659438" y="3530687"/>
            <a:ext cx="4762" cy="614363"/>
          </a:xfrm>
          <a:custGeom>
            <a:avLst/>
            <a:gdLst>
              <a:gd name="T0" fmla="*/ 2147483646 w 3"/>
              <a:gd name="T1" fmla="*/ 0 h 387"/>
              <a:gd name="T2" fmla="*/ 0 w 3"/>
              <a:gd name="T3" fmla="*/ 2147483646 h 387"/>
              <a:gd name="T4" fmla="*/ 0 60000 65536"/>
              <a:gd name="T5" fmla="*/ 0 60000 65536"/>
              <a:gd name="T6" fmla="*/ 0 w 3"/>
              <a:gd name="T7" fmla="*/ 0 h 387"/>
              <a:gd name="T8" fmla="*/ 3 w 3"/>
              <a:gd name="T9" fmla="*/ 387 h 387"/>
            </a:gdLst>
            <a:ahLst/>
            <a:cxnLst>
              <a:cxn ang="T4">
                <a:pos x="T0" y="T1"/>
              </a:cxn>
              <a:cxn ang="T5">
                <a:pos x="T2" y="T3"/>
              </a:cxn>
            </a:cxnLst>
            <a:rect l="T6" t="T7" r="T8" b="T9"/>
            <a:pathLst>
              <a:path w="3" h="387">
                <a:moveTo>
                  <a:pt x="3" y="0"/>
                </a:moveTo>
                <a:lnTo>
                  <a:pt x="0" y="387"/>
                </a:lnTo>
              </a:path>
            </a:pathLst>
          </a:custGeom>
          <a:noFill/>
          <a:ln w="5715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80" name="Text Box 79">
            <a:extLst>
              <a:ext uri="{FF2B5EF4-FFF2-40B4-BE49-F238E27FC236}">
                <a16:creationId xmlns:a16="http://schemas.microsoft.com/office/drawing/2014/main" id="{97B9080C-AF3C-4C6B-BFD9-998106F05F80}"/>
              </a:ext>
            </a:extLst>
          </p:cNvPr>
          <p:cNvSpPr txBox="1">
            <a:spLocks noChangeArrowheads="1"/>
          </p:cNvSpPr>
          <p:nvPr/>
        </p:nvSpPr>
        <p:spPr bwMode="auto">
          <a:xfrm>
            <a:off x="2476500" y="12240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a:t>
            </a:r>
          </a:p>
        </p:txBody>
      </p:sp>
      <p:sp>
        <p:nvSpPr>
          <p:cNvPr id="81" name="Text Box 80">
            <a:extLst>
              <a:ext uri="{FF2B5EF4-FFF2-40B4-BE49-F238E27FC236}">
                <a16:creationId xmlns:a16="http://schemas.microsoft.com/office/drawing/2014/main" id="{F8CE1A4B-0BFE-4D24-B2B8-096FA6CDC9D5}"/>
              </a:ext>
            </a:extLst>
          </p:cNvPr>
          <p:cNvSpPr txBox="1">
            <a:spLocks noChangeArrowheads="1"/>
          </p:cNvSpPr>
          <p:nvPr/>
        </p:nvSpPr>
        <p:spPr bwMode="auto">
          <a:xfrm>
            <a:off x="2497138" y="227021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a:t>
            </a:r>
          </a:p>
        </p:txBody>
      </p:sp>
      <p:sp>
        <p:nvSpPr>
          <p:cNvPr id="82" name="Text Box 81">
            <a:extLst>
              <a:ext uri="{FF2B5EF4-FFF2-40B4-BE49-F238E27FC236}">
                <a16:creationId xmlns:a16="http://schemas.microsoft.com/office/drawing/2014/main" id="{5BCCC0B1-CD17-4B98-8A2C-BA47582635C4}"/>
              </a:ext>
            </a:extLst>
          </p:cNvPr>
          <p:cNvSpPr txBox="1">
            <a:spLocks noChangeArrowheads="1"/>
          </p:cNvSpPr>
          <p:nvPr/>
        </p:nvSpPr>
        <p:spPr bwMode="auto">
          <a:xfrm>
            <a:off x="2497138" y="32052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p</a:t>
            </a:r>
          </a:p>
        </p:txBody>
      </p:sp>
      <p:sp>
        <p:nvSpPr>
          <p:cNvPr id="83" name="Text Box 82">
            <a:extLst>
              <a:ext uri="{FF2B5EF4-FFF2-40B4-BE49-F238E27FC236}">
                <a16:creationId xmlns:a16="http://schemas.microsoft.com/office/drawing/2014/main" id="{4D032564-853E-4696-B769-82DAA8114597}"/>
              </a:ext>
            </a:extLst>
          </p:cNvPr>
          <p:cNvSpPr txBox="1">
            <a:spLocks noChangeArrowheads="1"/>
          </p:cNvSpPr>
          <p:nvPr/>
        </p:nvSpPr>
        <p:spPr bwMode="auto">
          <a:xfrm>
            <a:off x="4633913" y="2270212"/>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84" name="Text Box 83">
            <a:extLst>
              <a:ext uri="{FF2B5EF4-FFF2-40B4-BE49-F238E27FC236}">
                <a16:creationId xmlns:a16="http://schemas.microsoft.com/office/drawing/2014/main" id="{7DDE2321-46DC-474F-AAFC-AC5E7615A796}"/>
              </a:ext>
            </a:extLst>
          </p:cNvPr>
          <p:cNvSpPr txBox="1">
            <a:spLocks noChangeArrowheads="1"/>
          </p:cNvSpPr>
          <p:nvPr/>
        </p:nvSpPr>
        <p:spPr bwMode="auto">
          <a:xfrm>
            <a:off x="7067551" y="2306725"/>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85" name="Text Box 84">
            <a:extLst>
              <a:ext uri="{FF2B5EF4-FFF2-40B4-BE49-F238E27FC236}">
                <a16:creationId xmlns:a16="http://schemas.microsoft.com/office/drawing/2014/main" id="{215B3DA5-E85E-425F-A5AD-15E97B0BBC24}"/>
              </a:ext>
            </a:extLst>
          </p:cNvPr>
          <p:cNvSpPr txBox="1">
            <a:spLocks noChangeArrowheads="1"/>
          </p:cNvSpPr>
          <p:nvPr/>
        </p:nvSpPr>
        <p:spPr bwMode="auto">
          <a:xfrm>
            <a:off x="4656138" y="320525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86" name="Text Box 85">
            <a:extLst>
              <a:ext uri="{FF2B5EF4-FFF2-40B4-BE49-F238E27FC236}">
                <a16:creationId xmlns:a16="http://schemas.microsoft.com/office/drawing/2014/main" id="{D22C7D92-2069-476C-B251-ED44B299960D}"/>
              </a:ext>
            </a:extLst>
          </p:cNvPr>
          <p:cNvSpPr txBox="1">
            <a:spLocks noChangeArrowheads="1"/>
          </p:cNvSpPr>
          <p:nvPr/>
        </p:nvSpPr>
        <p:spPr bwMode="auto">
          <a:xfrm>
            <a:off x="7283451" y="320525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87" name="Text Box 86">
            <a:extLst>
              <a:ext uri="{FF2B5EF4-FFF2-40B4-BE49-F238E27FC236}">
                <a16:creationId xmlns:a16="http://schemas.microsoft.com/office/drawing/2014/main" id="{13CA3C3D-9595-46C9-B4E7-C73BC351E338}"/>
              </a:ext>
            </a:extLst>
          </p:cNvPr>
          <p:cNvSpPr txBox="1">
            <a:spLocks noChangeArrowheads="1"/>
          </p:cNvSpPr>
          <p:nvPr/>
        </p:nvSpPr>
        <p:spPr bwMode="auto">
          <a:xfrm>
            <a:off x="4656138" y="126215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
        <p:nvSpPr>
          <p:cNvPr id="88" name="Text Box 87">
            <a:extLst>
              <a:ext uri="{FF2B5EF4-FFF2-40B4-BE49-F238E27FC236}">
                <a16:creationId xmlns:a16="http://schemas.microsoft.com/office/drawing/2014/main" id="{A0971AA0-E962-4555-908E-BD3ECC1625EC}"/>
              </a:ext>
            </a:extLst>
          </p:cNvPr>
          <p:cNvSpPr txBox="1">
            <a:spLocks noChangeArrowheads="1"/>
          </p:cNvSpPr>
          <p:nvPr/>
        </p:nvSpPr>
        <p:spPr bwMode="auto">
          <a:xfrm>
            <a:off x="6346825" y="126215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89" name="Text Box 88">
            <a:extLst>
              <a:ext uri="{FF2B5EF4-FFF2-40B4-BE49-F238E27FC236}">
                <a16:creationId xmlns:a16="http://schemas.microsoft.com/office/drawing/2014/main" id="{4342E3A1-0048-4EDA-8999-9636ACB31072}"/>
              </a:ext>
            </a:extLst>
          </p:cNvPr>
          <p:cNvSpPr txBox="1">
            <a:spLocks noChangeArrowheads="1"/>
          </p:cNvSpPr>
          <p:nvPr/>
        </p:nvSpPr>
        <p:spPr bwMode="auto">
          <a:xfrm>
            <a:off x="7067551" y="126215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90" name="Text Box 89">
            <a:extLst>
              <a:ext uri="{FF2B5EF4-FFF2-40B4-BE49-F238E27FC236}">
                <a16:creationId xmlns:a16="http://schemas.microsoft.com/office/drawing/2014/main" id="{7BE69569-5F2E-4C3F-B642-4FD74BE7E3AB}"/>
              </a:ext>
            </a:extLst>
          </p:cNvPr>
          <p:cNvSpPr txBox="1">
            <a:spLocks noChangeArrowheads="1"/>
          </p:cNvSpPr>
          <p:nvPr/>
        </p:nvSpPr>
        <p:spPr bwMode="auto">
          <a:xfrm>
            <a:off x="7105651" y="2906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r</a:t>
            </a:r>
          </a:p>
        </p:txBody>
      </p:sp>
      <p:sp>
        <p:nvSpPr>
          <p:cNvPr id="91" name="Text Box 90">
            <a:extLst>
              <a:ext uri="{FF2B5EF4-FFF2-40B4-BE49-F238E27FC236}">
                <a16:creationId xmlns:a16="http://schemas.microsoft.com/office/drawing/2014/main" id="{AC4E4D31-848A-4877-9628-9EE86EE9ECC5}"/>
              </a:ext>
            </a:extLst>
          </p:cNvPr>
          <p:cNvSpPr txBox="1">
            <a:spLocks noChangeArrowheads="1"/>
          </p:cNvSpPr>
          <p:nvPr/>
        </p:nvSpPr>
        <p:spPr bwMode="auto">
          <a:xfrm>
            <a:off x="5737225" y="2906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j</a:t>
            </a:r>
          </a:p>
        </p:txBody>
      </p:sp>
      <p:sp>
        <p:nvSpPr>
          <p:cNvPr id="92" name="Text Box 91">
            <a:extLst>
              <a:ext uri="{FF2B5EF4-FFF2-40B4-BE49-F238E27FC236}">
                <a16:creationId xmlns:a16="http://schemas.microsoft.com/office/drawing/2014/main" id="{4A96A109-3F42-4E06-BDDE-D57ABE4DA5C4}"/>
              </a:ext>
            </a:extLst>
          </p:cNvPr>
          <p:cNvSpPr txBox="1">
            <a:spLocks noChangeArrowheads="1"/>
          </p:cNvSpPr>
          <p:nvPr/>
        </p:nvSpPr>
        <p:spPr bwMode="auto">
          <a:xfrm>
            <a:off x="4008438" y="29060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Blip>
                <a:blip r:embed="rId4"/>
              </a:buBlip>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Blip>
                <a:blip r:embed="rId6"/>
              </a:buBlip>
              <a:defRPr kumimoji="1" sz="22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Blip>
                <a:blip r:embed="rId5"/>
              </a:buBlip>
              <a:defRPr kumimoji="1" sz="2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Blip>
                <a:blip r:embed="rId5"/>
              </a:buBlip>
              <a:defRPr kumimoji="1" sz="2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000" i="1"/>
              <a:t>i</a:t>
            </a:r>
          </a:p>
        </p:txBody>
      </p:sp>
    </p:spTree>
    <p:extLst>
      <p:ext uri="{BB962C8B-B14F-4D97-AF65-F5344CB8AC3E}">
        <p14:creationId xmlns:p14="http://schemas.microsoft.com/office/powerpoint/2010/main" val="215396370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4">
      <a:majorFont>
        <a:latin typeface="Calibri"/>
        <a:ea typeface="Calibri"/>
        <a:cs typeface=""/>
      </a:majorFont>
      <a:minorFont>
        <a:latin typeface="Calibri"/>
        <a:ea typeface="Calibr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marR="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sz="1800" kern="1200" dirty="0" smtClean="0">
            <a:solidFill>
              <a:schemeClr val="tx1"/>
            </a:solidFill>
            <a:latin typeface="微軟正黑體" panose="020B0604030504040204" pitchFamily="34" charset="-120"/>
            <a:ea typeface="微軟正黑體" panose="020B0604030504040204" pitchFamily="34" charset="-120"/>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3218</TotalTime>
  <Words>2419</Words>
  <Application>Microsoft Office PowerPoint</Application>
  <PresentationFormat>寬螢幕</PresentationFormat>
  <Paragraphs>301</Paragraphs>
  <Slides>37</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37</vt:i4>
      </vt:variant>
    </vt:vector>
  </HeadingPairs>
  <TitlesOfParts>
    <vt:vector size="44" baseType="lpstr">
      <vt:lpstr>Adobe 宋体 Std L</vt:lpstr>
      <vt:lpstr>微軟正黑體</vt:lpstr>
      <vt:lpstr>Arial</vt:lpstr>
      <vt:lpstr>Calibri</vt:lpstr>
      <vt:lpstr>Cambria Math</vt:lpstr>
      <vt:lpstr>Times New Roman</vt:lpstr>
      <vt:lpstr>Office 佈景主題</vt:lpstr>
      <vt:lpstr>Chapter 7 Quicksort</vt:lpstr>
      <vt:lpstr>Overview</vt:lpstr>
      <vt:lpstr>Description of Quicksort</vt:lpstr>
      <vt:lpstr>PowerPoint 簡報</vt:lpstr>
      <vt:lpstr>PowerPoint 簡報</vt:lpstr>
      <vt:lpstr>PowerPoint 簡報</vt:lpstr>
      <vt:lpstr>PowerPoint 簡報</vt:lpstr>
      <vt:lpstr>PowerPoint 簡報</vt:lpstr>
      <vt:lpstr>PowerPoint 簡報</vt:lpstr>
      <vt:lpstr>PowerPoint 簡報</vt:lpstr>
      <vt:lpstr>PowerPoint 簡報</vt:lpstr>
      <vt:lpstr>Performance of Quicksort</vt:lpstr>
      <vt:lpstr>PowerPoint 簡報</vt:lpstr>
      <vt:lpstr>PowerPoint 簡報</vt:lpstr>
      <vt:lpstr>PowerPoint 簡報</vt:lpstr>
      <vt:lpstr>PowerPoint 簡報</vt:lpstr>
      <vt:lpstr>PowerPoint 簡報</vt:lpstr>
      <vt:lpstr>PowerPoint 簡報</vt:lpstr>
      <vt:lpstr>Randomized version of Quicksort</vt:lpstr>
      <vt:lpstr>PowerPoint 簡報</vt:lpstr>
      <vt:lpstr>PowerPoint 簡報</vt:lpstr>
      <vt:lpstr>Analysis of Quicksort</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陳馨恬｜永續設計中心</dc:creator>
  <cp:lastModifiedBy>陳奇業</cp:lastModifiedBy>
  <cp:revision>125</cp:revision>
  <dcterms:created xsi:type="dcterms:W3CDTF">2021-02-24T05:39:42Z</dcterms:created>
  <dcterms:modified xsi:type="dcterms:W3CDTF">2022-03-05T08:48:39Z</dcterms:modified>
</cp:coreProperties>
</file>