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2" r:id="rId2"/>
    <p:sldId id="307" r:id="rId3"/>
    <p:sldId id="308" r:id="rId4"/>
    <p:sldId id="309" r:id="rId5"/>
    <p:sldId id="310" r:id="rId6"/>
    <p:sldId id="313" r:id="rId7"/>
    <p:sldId id="312" r:id="rId8"/>
    <p:sldId id="314" r:id="rId9"/>
    <p:sldId id="315" r:id="rId10"/>
    <p:sldId id="316" r:id="rId11"/>
    <p:sldId id="317" r:id="rId12"/>
    <p:sldId id="320" r:id="rId13"/>
    <p:sldId id="321" r:id="rId14"/>
    <p:sldId id="335" r:id="rId15"/>
    <p:sldId id="323" r:id="rId16"/>
    <p:sldId id="339" r:id="rId17"/>
    <p:sldId id="336" r:id="rId18"/>
    <p:sldId id="333" r:id="rId19"/>
    <p:sldId id="332" r:id="rId20"/>
    <p:sldId id="331" r:id="rId21"/>
    <p:sldId id="330" r:id="rId22"/>
    <p:sldId id="329" r:id="rId23"/>
    <p:sldId id="340" r:id="rId24"/>
    <p:sldId id="337" r:id="rId25"/>
    <p:sldId id="328" r:id="rId26"/>
    <p:sldId id="327" r:id="rId27"/>
    <p:sldId id="338" r:id="rId28"/>
    <p:sldId id="326" r:id="rId29"/>
    <p:sldId id="325" r:id="rId30"/>
    <p:sldId id="265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52E"/>
    <a:srgbClr val="B5B6B6"/>
    <a:srgbClr val="9E7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2" autoAdjust="0"/>
    <p:restoredTop sz="95106" autoAdjust="0"/>
  </p:normalViewPr>
  <p:slideViewPr>
    <p:cSldViewPr snapToGrid="0">
      <p:cViewPr varScale="1">
        <p:scale>
          <a:sx n="86" d="100"/>
          <a:sy n="86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1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14D7-D5B5-4027-8146-6BECB459C073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F1CC-AB6D-4D64-AA3E-C94C75CFC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5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63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無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F2D448D-38D8-4DDC-99DF-EBFA95767F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" y="0"/>
            <a:ext cx="12184015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389" y="1961813"/>
            <a:ext cx="5220393" cy="1830806"/>
          </a:xfrm>
        </p:spPr>
        <p:txBody>
          <a:bodyPr>
            <a:normAutofit/>
          </a:bodyPr>
          <a:lstStyle>
            <a:lvl1pPr>
              <a:defRPr lang="zh-TW" altLang="en-US" sz="6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內容版面配置區 10"/>
          <p:cNvSpPr>
            <a:spLocks noGrp="1"/>
          </p:cNvSpPr>
          <p:nvPr>
            <p:ph sz="quarter" idx="10"/>
          </p:nvPr>
        </p:nvSpPr>
        <p:spPr>
          <a:xfrm>
            <a:off x="515389" y="3875750"/>
            <a:ext cx="4949587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06E19D-04F3-498D-A0CB-1026E367FD96}"/>
              </a:ext>
            </a:extLst>
          </p:cNvPr>
          <p:cNvCxnSpPr/>
          <p:nvPr userDrawn="1"/>
        </p:nvCxnSpPr>
        <p:spPr>
          <a:xfrm>
            <a:off x="457200" y="3834185"/>
            <a:ext cx="5478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68F352-D25A-45A5-8113-89BA097CB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1469199"/>
            <a:ext cx="9171333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91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C0D8C54-0A5A-4EC2-87EC-41D277E27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444242" y="1469199"/>
            <a:ext cx="9171333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749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003FB4-3D62-47FA-905A-E60F6FF9D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4139259" cy="465975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1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28167F-A773-4EDA-97A7-5D9CB27E82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469199"/>
            <a:ext cx="4139260" cy="4659753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980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文字+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49BA87-D4B1-4813-A266-8C96BC523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6983167" y="379563"/>
            <a:ext cx="4840533" cy="5295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6983167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6255607" cy="4437297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6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3656D89-2F55-4DE1-A1F7-755FAC06F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444243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46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8B812-4C38-450B-B0B8-A8E6AB1A0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7"/>
          </p:nvPr>
        </p:nvSpPr>
        <p:spPr>
          <a:xfrm>
            <a:off x="444242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924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7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7A9E770-10BF-447F-B93D-28BBB90329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34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5E1272-40AD-4EFC-A1EF-8B20617B8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6"/>
          <a:stretch/>
        </p:blipFill>
        <p:spPr>
          <a:xfrm>
            <a:off x="3047" y="5868784"/>
            <a:ext cx="12185906" cy="989215"/>
          </a:xfrm>
          <a:prstGeom prst="rect">
            <a:avLst/>
          </a:prstGeom>
        </p:spPr>
      </p:pic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4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F1540B-7778-409F-83D3-A984E3CBD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22738" y="770237"/>
            <a:ext cx="3022505" cy="2422859"/>
          </a:xfrm>
        </p:spPr>
        <p:txBody>
          <a:bodyPr anchor="b">
            <a:normAutofit/>
          </a:bodyPr>
          <a:lstStyle>
            <a:lvl1pPr>
              <a:defRPr lang="zh-TW" altLang="en-US" sz="5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10"/>
          <p:cNvSpPr>
            <a:spLocks noGrp="1"/>
          </p:cNvSpPr>
          <p:nvPr>
            <p:ph sz="quarter" idx="10"/>
          </p:nvPr>
        </p:nvSpPr>
        <p:spPr>
          <a:xfrm>
            <a:off x="677701" y="3279033"/>
            <a:ext cx="3573023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sp>
        <p:nvSpPr>
          <p:cNvPr id="10" name="圖片版面配置區 10"/>
          <p:cNvSpPr>
            <a:spLocks noGrp="1"/>
          </p:cNvSpPr>
          <p:nvPr>
            <p:ph type="pic" sz="quarter" idx="11"/>
          </p:nvPr>
        </p:nvSpPr>
        <p:spPr>
          <a:xfrm>
            <a:off x="4319897" y="245327"/>
            <a:ext cx="7869056" cy="66126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9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263FE1-C5BF-4B4A-9504-76874BFB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19571" y="2530020"/>
            <a:ext cx="3904363" cy="149239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7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6ADF6B-4482-4B61-ACE2-ED38E3BE9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609172" y="490654"/>
            <a:ext cx="7136780" cy="518465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58252" y="1516399"/>
            <a:ext cx="2710999" cy="2134312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995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項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4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692822"/>
            <a:ext cx="6952042" cy="443612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801743"/>
            <a:ext cx="6952042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2406378"/>
            <a:ext cx="11563825" cy="336757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635D18-A619-4C3D-9102-7E4D46D66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2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874986"/>
            <a:ext cx="7038866" cy="4800327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4139259" cy="4327208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7597BD9-F960-49A1-AB12-8B7259B98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2414878"/>
            <a:ext cx="9171333" cy="338153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151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72406" y="6356350"/>
            <a:ext cx="479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5" r:id="rId3"/>
    <p:sldLayoutId id="2147483661" r:id="rId4"/>
    <p:sldLayoutId id="2147483664" r:id="rId5"/>
    <p:sldLayoutId id="2147483662" r:id="rId6"/>
    <p:sldLayoutId id="2147483672" r:id="rId7"/>
    <p:sldLayoutId id="2147483660" r:id="rId8"/>
    <p:sldLayoutId id="2147483673" r:id="rId9"/>
    <p:sldLayoutId id="2147483676" r:id="rId10"/>
    <p:sldLayoutId id="2147483679" r:id="rId11"/>
    <p:sldLayoutId id="2147483677" r:id="rId12"/>
    <p:sldLayoutId id="2147483680" r:id="rId13"/>
    <p:sldLayoutId id="2147483675" r:id="rId14"/>
    <p:sldLayoutId id="2147483674" r:id="rId15"/>
    <p:sldLayoutId id="2147483681" r:id="rId16"/>
    <p:sldLayoutId id="2147483666" r:id="rId17"/>
    <p:sldLayoutId id="2147483667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jpe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89573" y="2413890"/>
            <a:ext cx="5113044" cy="1325563"/>
          </a:xfrm>
        </p:spPr>
        <p:txBody>
          <a:bodyPr>
            <a:noAutofit/>
          </a:bodyPr>
          <a:lstStyle/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Chapter 23</a:t>
            </a:r>
            <a:b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Minimum Spanning Trees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89573" y="3950563"/>
            <a:ext cx="4975403" cy="10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Chi-Yeh Chen</a:t>
            </a:r>
          </a:p>
          <a:p>
            <a:pPr marL="0" indent="0">
              <a:buNone/>
            </a:pPr>
            <a:r>
              <a:rPr lang="zh-TW" altLang="en-US" dirty="0"/>
              <a:t>陳奇業</a:t>
            </a:r>
          </a:p>
          <a:p>
            <a:pPr marL="0" indent="0">
              <a:buNone/>
            </a:pPr>
            <a:r>
              <a:rPr lang="zh-TW" altLang="en-US" dirty="0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212707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736705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Theorem 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Let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a subset of some MST,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a cut that respects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be a light edge crossing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safe for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Let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an MST that includes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If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, done.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So now assume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does not contain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. We’ll  construct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a different MST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that includes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Recall: a tree has unique path between each pair of vertices. Since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an MST, it contains a unique path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Path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must cross the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at least once. Let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be an edge of </a:t>
                </a:r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that crosses the cut. From how We chose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must have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736705" cy="4996095"/>
              </a:xfrm>
              <a:blipFill>
                <a:blip r:embed="rId2"/>
                <a:stretch>
                  <a:fillRect l="-1127" t="-1951" b="-5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55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lvl="0" algn="l">
                  <a:lnSpc>
                    <a:spcPct val="100000"/>
                  </a:lnSpc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[Except for the dashed edge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all edges shown are in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some </a:t>
                </a:r>
              </a:p>
              <a:p>
                <a:pPr lvl="0" algn="l">
                  <a:lnSpc>
                    <a:spcPct val="100000"/>
                  </a:lnSpc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subset of the edges of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but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cannot contain any edges that cross the cut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since this cut respects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Red edges are the path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.]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864" t="-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6" name="Oval 43">
            <a:extLst>
              <a:ext uri="{FF2B5EF4-FFF2-40B4-BE49-F238E27FC236}">
                <a16:creationId xmlns:a16="http://schemas.microsoft.com/office/drawing/2014/main" id="{7952E866-43C0-4183-B1FD-C9A6FDC24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456" y="4259050"/>
            <a:ext cx="4895850" cy="17986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7" name="Oval 42">
            <a:extLst>
              <a:ext uri="{FF2B5EF4-FFF2-40B4-BE49-F238E27FC236}">
                <a16:creationId xmlns:a16="http://schemas.microsoft.com/office/drawing/2014/main" id="{42BF2C49-949C-4BF9-A26B-4E0E38299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457" y="2241336"/>
            <a:ext cx="4824413" cy="17287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DBFD0C0-B714-4425-B852-5B941862C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069" y="281918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/>
              <a:t>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6DBB3199-D5A1-4224-BDF5-E39C6D64E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170" y="5051211"/>
            <a:ext cx="68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/>
              <a:t>V</a:t>
            </a:r>
            <a:r>
              <a:rPr lang="en-US" altLang="zh-TW" sz="2400">
                <a:sym typeface="Symbol" panose="05050102010706020507" pitchFamily="18" charset="2"/>
              </a:rPr>
              <a:t></a:t>
            </a:r>
            <a:r>
              <a:rPr lang="en-US" altLang="zh-TW" sz="2400" i="1"/>
              <a:t>S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38BEA1A3-47FD-4EF1-AE52-FF5DBAA097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6357" y="2746162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FE1D88B7-71FC-4F2A-B022-0FBAC04F2A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8519" y="2530262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53199852-4A2D-49E9-91FD-29CD806573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2119" y="2601699"/>
            <a:ext cx="360362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D2B98A31-80C8-40F6-84F0-3C7A9296E0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9594" y="3177962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200" b="1" i="1"/>
              <a:t>u</a:t>
            </a: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D9B20073-1743-4874-958A-667CEEC45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71757" y="3393862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5CC70FAD-1CBF-49F0-B276-E816BD5190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9819" y="3393862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CBE20E6F-BD9F-489E-BED5-80E104F032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2344" y="3322424"/>
            <a:ext cx="360362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200" b="1" i="1"/>
              <a:t>x</a:t>
            </a:r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12A672B0-94EC-4860-99EC-66654D2EFF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1982" y="2674724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CB1B97C3-E050-47FE-8A8A-FEDB6D53B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4057" y="4546387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200" b="1" i="1"/>
              <a:t>v</a:t>
            </a:r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74461F01-BDF1-4160-BB8B-64C1342CF3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8157" y="5265524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F142FCF0-A3AA-48F2-9AC7-462B51E2E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4782" y="4474949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EC77A347-36FD-4DAE-BB93-D4452D791C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2844" y="4474949"/>
            <a:ext cx="360362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2" name="Oval 22">
            <a:extLst>
              <a:ext uri="{FF2B5EF4-FFF2-40B4-BE49-F238E27FC236}">
                <a16:creationId xmlns:a16="http://schemas.microsoft.com/office/drawing/2014/main" id="{D14C683A-C1BF-4B6A-89FD-D029E52F5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3782" y="4617824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200" b="1" i="1"/>
              <a:t>y</a:t>
            </a:r>
          </a:p>
        </p:txBody>
      </p:sp>
      <p:sp>
        <p:nvSpPr>
          <p:cNvPr id="23" name="Oval 24">
            <a:extLst>
              <a:ext uri="{FF2B5EF4-FFF2-40B4-BE49-F238E27FC236}">
                <a16:creationId xmlns:a16="http://schemas.microsoft.com/office/drawing/2014/main" id="{76BC7C89-3AB8-45DB-A5FE-6F772715D7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3919" y="5049624"/>
            <a:ext cx="360362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E5D7D02B-0397-4588-ABE7-D23CA3B34C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84644" y="5409987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25" name="AutoShape 26">
            <a:extLst>
              <a:ext uri="{FF2B5EF4-FFF2-40B4-BE49-F238E27FC236}">
                <a16:creationId xmlns:a16="http://schemas.microsoft.com/office/drawing/2014/main" id="{43182E53-D3C1-4D9B-9EC9-813542FE395B}"/>
              </a:ext>
            </a:extLst>
          </p:cNvPr>
          <p:cNvCxnSpPr>
            <a:cxnSpLocks noChangeShapeType="1"/>
            <a:stCxn id="10" idx="7"/>
            <a:endCxn id="11" idx="2"/>
          </p:cNvCxnSpPr>
          <p:nvPr/>
        </p:nvCxnSpPr>
        <p:spPr bwMode="auto">
          <a:xfrm flipV="1">
            <a:off x="3984332" y="2711236"/>
            <a:ext cx="474663" cy="77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7">
            <a:extLst>
              <a:ext uri="{FF2B5EF4-FFF2-40B4-BE49-F238E27FC236}">
                <a16:creationId xmlns:a16="http://schemas.microsoft.com/office/drawing/2014/main" id="{05944499-B0C5-425D-ADDB-961FE646DAE0}"/>
              </a:ext>
            </a:extLst>
          </p:cNvPr>
          <p:cNvCxnSpPr>
            <a:cxnSpLocks noChangeShapeType="1"/>
            <a:stCxn id="11" idx="5"/>
            <a:endCxn id="14" idx="1"/>
          </p:cNvCxnSpPr>
          <p:nvPr/>
        </p:nvCxnSpPr>
        <p:spPr bwMode="auto">
          <a:xfrm>
            <a:off x="4776494" y="2847762"/>
            <a:ext cx="247650" cy="588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8">
            <a:extLst>
              <a:ext uri="{FF2B5EF4-FFF2-40B4-BE49-F238E27FC236}">
                <a16:creationId xmlns:a16="http://schemas.microsoft.com/office/drawing/2014/main" id="{10294249-B3E6-40A7-BE59-BF9181A9840E}"/>
              </a:ext>
            </a:extLst>
          </p:cNvPr>
          <p:cNvCxnSpPr>
            <a:cxnSpLocks noChangeShapeType="1"/>
            <a:stCxn id="14" idx="7"/>
            <a:endCxn id="12" idx="3"/>
          </p:cNvCxnSpPr>
          <p:nvPr/>
        </p:nvCxnSpPr>
        <p:spPr bwMode="auto">
          <a:xfrm flipV="1">
            <a:off x="5279732" y="2919200"/>
            <a:ext cx="10477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9">
            <a:extLst>
              <a:ext uri="{FF2B5EF4-FFF2-40B4-BE49-F238E27FC236}">
                <a16:creationId xmlns:a16="http://schemas.microsoft.com/office/drawing/2014/main" id="{45E6BB1B-C476-410E-A4A6-B7451FB8420A}"/>
              </a:ext>
            </a:extLst>
          </p:cNvPr>
          <p:cNvCxnSpPr>
            <a:cxnSpLocks noChangeShapeType="1"/>
            <a:stCxn id="16" idx="0"/>
            <a:endCxn id="17" idx="4"/>
          </p:cNvCxnSpPr>
          <p:nvPr/>
        </p:nvCxnSpPr>
        <p:spPr bwMode="auto">
          <a:xfrm flipH="1" flipV="1">
            <a:off x="6952957" y="3044611"/>
            <a:ext cx="360363" cy="268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30">
            <a:extLst>
              <a:ext uri="{FF2B5EF4-FFF2-40B4-BE49-F238E27FC236}">
                <a16:creationId xmlns:a16="http://schemas.microsoft.com/office/drawing/2014/main" id="{95395AC6-68FD-4F25-824E-52FAE4FB1268}"/>
              </a:ext>
            </a:extLst>
          </p:cNvPr>
          <p:cNvCxnSpPr>
            <a:cxnSpLocks noChangeShapeType="1"/>
            <a:stCxn id="13" idx="6"/>
            <a:endCxn id="14" idx="2"/>
          </p:cNvCxnSpPr>
          <p:nvPr/>
        </p:nvCxnSpPr>
        <p:spPr bwMode="auto">
          <a:xfrm>
            <a:off x="4549481" y="3358936"/>
            <a:ext cx="412750" cy="2159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31">
            <a:extLst>
              <a:ext uri="{FF2B5EF4-FFF2-40B4-BE49-F238E27FC236}">
                <a16:creationId xmlns:a16="http://schemas.microsoft.com/office/drawing/2014/main" id="{0C0B18A1-0313-4B38-81DD-68367EB06A8C}"/>
              </a:ext>
            </a:extLst>
          </p:cNvPr>
          <p:cNvCxnSpPr>
            <a:cxnSpLocks noChangeShapeType="1"/>
            <a:stCxn id="14" idx="6"/>
            <a:endCxn id="15" idx="2"/>
          </p:cNvCxnSpPr>
          <p:nvPr/>
        </p:nvCxnSpPr>
        <p:spPr bwMode="auto">
          <a:xfrm>
            <a:off x="5341644" y="3574836"/>
            <a:ext cx="62865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32">
            <a:extLst>
              <a:ext uri="{FF2B5EF4-FFF2-40B4-BE49-F238E27FC236}">
                <a16:creationId xmlns:a16="http://schemas.microsoft.com/office/drawing/2014/main" id="{FC77AF9D-A8AE-45C4-B216-29CA82145239}"/>
              </a:ext>
            </a:extLst>
          </p:cNvPr>
          <p:cNvCxnSpPr>
            <a:cxnSpLocks noChangeShapeType="1"/>
            <a:stCxn id="15" idx="6"/>
            <a:endCxn id="16" idx="2"/>
          </p:cNvCxnSpPr>
          <p:nvPr/>
        </p:nvCxnSpPr>
        <p:spPr bwMode="auto">
          <a:xfrm flipV="1">
            <a:off x="6349707" y="3503400"/>
            <a:ext cx="773113" cy="71437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3">
            <a:extLst>
              <a:ext uri="{FF2B5EF4-FFF2-40B4-BE49-F238E27FC236}">
                <a16:creationId xmlns:a16="http://schemas.microsoft.com/office/drawing/2014/main" id="{139EF0D3-68DC-401A-A57E-86F985A4C7A5}"/>
              </a:ext>
            </a:extLst>
          </p:cNvPr>
          <p:cNvCxnSpPr>
            <a:cxnSpLocks noChangeShapeType="1"/>
            <a:stCxn id="16" idx="4"/>
            <a:endCxn id="22" idx="0"/>
          </p:cNvCxnSpPr>
          <p:nvPr/>
        </p:nvCxnSpPr>
        <p:spPr bwMode="auto">
          <a:xfrm>
            <a:off x="7313320" y="3692311"/>
            <a:ext cx="71437" cy="91598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4">
            <a:extLst>
              <a:ext uri="{FF2B5EF4-FFF2-40B4-BE49-F238E27FC236}">
                <a16:creationId xmlns:a16="http://schemas.microsoft.com/office/drawing/2014/main" id="{DC058161-B6F5-408B-8FE1-A6E8B41255CF}"/>
              </a:ext>
            </a:extLst>
          </p:cNvPr>
          <p:cNvCxnSpPr>
            <a:cxnSpLocks noChangeShapeType="1"/>
            <a:stCxn id="22" idx="4"/>
            <a:endCxn id="23" idx="7"/>
          </p:cNvCxnSpPr>
          <p:nvPr/>
        </p:nvCxnSpPr>
        <p:spPr bwMode="auto">
          <a:xfrm flipH="1">
            <a:off x="6071894" y="4987712"/>
            <a:ext cx="1312862" cy="10477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5">
            <a:extLst>
              <a:ext uri="{FF2B5EF4-FFF2-40B4-BE49-F238E27FC236}">
                <a16:creationId xmlns:a16="http://schemas.microsoft.com/office/drawing/2014/main" id="{251CB03D-B69A-4ACD-ABCF-94A3BD17A49C}"/>
              </a:ext>
            </a:extLst>
          </p:cNvPr>
          <p:cNvCxnSpPr>
            <a:cxnSpLocks noChangeShapeType="1"/>
            <a:stCxn id="19" idx="6"/>
            <a:endCxn id="23" idx="2"/>
          </p:cNvCxnSpPr>
          <p:nvPr/>
        </p:nvCxnSpPr>
        <p:spPr bwMode="auto">
          <a:xfrm flipV="1">
            <a:off x="4478044" y="5230599"/>
            <a:ext cx="1276350" cy="2159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FAFA0F8B-2AF4-44DD-9ABE-74135E8A0381}"/>
              </a:ext>
            </a:extLst>
          </p:cNvPr>
          <p:cNvCxnSpPr>
            <a:cxnSpLocks noChangeShapeType="1"/>
            <a:stCxn id="18" idx="4"/>
            <a:endCxn id="19" idx="0"/>
          </p:cNvCxnSpPr>
          <p:nvPr/>
        </p:nvCxnSpPr>
        <p:spPr bwMode="auto">
          <a:xfrm flipH="1">
            <a:off x="4289131" y="4916275"/>
            <a:ext cx="215900" cy="3397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FF883EEE-0E4E-4CCA-B811-8B28322B6C4E}"/>
              </a:ext>
            </a:extLst>
          </p:cNvPr>
          <p:cNvCxnSpPr>
            <a:cxnSpLocks noChangeShapeType="1"/>
            <a:stCxn id="41" idx="0"/>
            <a:endCxn id="23" idx="3"/>
          </p:cNvCxnSpPr>
          <p:nvPr/>
        </p:nvCxnSpPr>
        <p:spPr bwMode="auto">
          <a:xfrm flipV="1">
            <a:off x="5657556" y="5367125"/>
            <a:ext cx="158750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8">
            <a:extLst>
              <a:ext uri="{FF2B5EF4-FFF2-40B4-BE49-F238E27FC236}">
                <a16:creationId xmlns:a16="http://schemas.microsoft.com/office/drawing/2014/main" id="{D7AD2CEB-7F96-4A58-B56B-91D126EA4977}"/>
              </a:ext>
            </a:extLst>
          </p:cNvPr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6133807" y="5230599"/>
            <a:ext cx="341313" cy="36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9">
            <a:extLst>
              <a:ext uri="{FF2B5EF4-FFF2-40B4-BE49-F238E27FC236}">
                <a16:creationId xmlns:a16="http://schemas.microsoft.com/office/drawing/2014/main" id="{FE0A1D73-08C0-4392-B2C6-E6C9B40A6FA9}"/>
              </a:ext>
            </a:extLst>
          </p:cNvPr>
          <p:cNvCxnSpPr>
            <a:cxnSpLocks noChangeShapeType="1"/>
            <a:stCxn id="14" idx="4"/>
            <a:endCxn id="20" idx="0"/>
          </p:cNvCxnSpPr>
          <p:nvPr/>
        </p:nvCxnSpPr>
        <p:spPr bwMode="auto">
          <a:xfrm>
            <a:off x="5152732" y="3763750"/>
            <a:ext cx="73025" cy="701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40">
            <a:extLst>
              <a:ext uri="{FF2B5EF4-FFF2-40B4-BE49-F238E27FC236}">
                <a16:creationId xmlns:a16="http://schemas.microsoft.com/office/drawing/2014/main" id="{BF32D83C-F295-489A-BC21-16E83B243F7C}"/>
              </a:ext>
            </a:extLst>
          </p:cNvPr>
          <p:cNvCxnSpPr>
            <a:cxnSpLocks noChangeShapeType="1"/>
            <a:stCxn id="15" idx="4"/>
            <a:endCxn id="21" idx="0"/>
          </p:cNvCxnSpPr>
          <p:nvPr/>
        </p:nvCxnSpPr>
        <p:spPr bwMode="auto">
          <a:xfrm>
            <a:off x="6160795" y="3763750"/>
            <a:ext cx="73025" cy="701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1">
            <a:extLst>
              <a:ext uri="{FF2B5EF4-FFF2-40B4-BE49-F238E27FC236}">
                <a16:creationId xmlns:a16="http://schemas.microsoft.com/office/drawing/2014/main" id="{1D8A0C68-39C6-4710-A75E-4EB3430A7538}"/>
              </a:ext>
            </a:extLst>
          </p:cNvPr>
          <p:cNvCxnSpPr>
            <a:cxnSpLocks noChangeShapeType="1"/>
            <a:stCxn id="13" idx="4"/>
            <a:endCxn id="18" idx="0"/>
          </p:cNvCxnSpPr>
          <p:nvPr/>
        </p:nvCxnSpPr>
        <p:spPr bwMode="auto">
          <a:xfrm>
            <a:off x="4360569" y="3547849"/>
            <a:ext cx="144462" cy="9890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23">
            <a:extLst>
              <a:ext uri="{FF2B5EF4-FFF2-40B4-BE49-F238E27FC236}">
                <a16:creationId xmlns:a16="http://schemas.microsoft.com/office/drawing/2014/main" id="{8E22DE27-72CA-466C-B446-7B21CC5025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76582" y="5625887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7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1017288" cy="4996095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Since the cut respects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To from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: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Remove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Breaks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into two components.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Add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Reconnects.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is a spanning tree.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sym typeface="Symbol" panose="05050102010706020507" pitchFamily="18" charset="2"/>
                  </a:rPr>
                  <a:t>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is a spanning tree,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is an MST,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must be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an MST.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sym typeface="Symbol" panose="05050102010706020507" pitchFamily="18" charset="2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1017288" cy="4996095"/>
              </a:xfrm>
              <a:blipFill>
                <a:blip r:embed="rId2"/>
                <a:stretch>
                  <a:fillRect l="-885" t="-1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84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Need to show that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safe for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)}⊆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an MST,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safe for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             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1396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24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10754800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is a forest containing connected components. Initially, each component is a single vertex.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Any safe edge merge two of these components into one. Each component is a tree.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Since an MST has exactly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edges, the 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for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loop iterates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times.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  Equivalently, after adding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safe edges, we’re down to just one component.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10754800" cy="3994664"/>
              </a:xfrm>
              <a:blipFill>
                <a:blip r:embed="rId3"/>
                <a:stretch>
                  <a:fillRect l="-794" t="-2137" r="-1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GENERIC-MST: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4704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1017288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Corollary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connected component in the forest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light edge connecting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some other component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(i.e.,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a Light edge crossing the cut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safe for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Set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 the theorem.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This naturally leads to the algorithm called Kruskal’s algorithm to solve the Minimum-spanning-tree problem. 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1017288" cy="4996095"/>
              </a:xfrm>
              <a:blipFill>
                <a:blip r:embed="rId2"/>
                <a:stretch>
                  <a:fillRect l="-996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65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99D902D4-3FFB-4E03-8C19-779CFF39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6814720" cy="1492397"/>
          </a:xfrm>
        </p:spPr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2B3E62-E88C-49FB-85DA-DE4550EE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218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10264606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connected, undirected, weighted graph.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Starts with each vertex being its own component.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Repeatedly merges two components into one by choosing the light edge that connects them (i.e., the light edge crossing the cut between them).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Scans the set of edges in monotonically increasing order by weight.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Uses a disjoint-set data structure to determine whether an edge connects vertices in different components.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10264606" cy="3994664"/>
              </a:xfrm>
              <a:blipFill>
                <a:blip r:embed="rId2"/>
                <a:stretch>
                  <a:fillRect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72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011F74-024F-42C0-AB3E-BA84F209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80" y="866775"/>
            <a:ext cx="11916120" cy="52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87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Run through the above example to see how Kruskal’s algorithm works on it: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</m:e>
                    </m:d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chosen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𝑔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d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chosen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</m:e>
                    </m:d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chosen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𝑒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reject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e>
                    </m:d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chosen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chosen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𝑒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reject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chosen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𝑔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chosen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: reject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𝑔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reject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chosen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199" t="-1951" b="-4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06C795C-8B13-4CEB-8248-84B3BC3DB4AE}"/>
              </a:ext>
            </a:extLst>
          </p:cNvPr>
          <p:cNvGrpSpPr/>
          <p:nvPr/>
        </p:nvGrpSpPr>
        <p:grpSpPr>
          <a:xfrm>
            <a:off x="4079875" y="2781300"/>
            <a:ext cx="6049963" cy="2732088"/>
            <a:chOff x="4079875" y="2781300"/>
            <a:chExt cx="6049963" cy="2732088"/>
          </a:xfrm>
        </p:grpSpPr>
        <p:sp>
          <p:nvSpPr>
            <p:cNvPr id="4" name="Oval 54">
              <a:extLst>
                <a:ext uri="{FF2B5EF4-FFF2-40B4-BE49-F238E27FC236}">
                  <a16:creationId xmlns:a16="http://schemas.microsoft.com/office/drawing/2014/main" id="{486E0C29-8393-42DD-B7DA-39177016C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75" y="3929063"/>
              <a:ext cx="431800" cy="431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" name="Oval 55">
              <a:extLst>
                <a:ext uri="{FF2B5EF4-FFF2-40B4-BE49-F238E27FC236}">
                  <a16:creationId xmlns:a16="http://schemas.microsoft.com/office/drawing/2014/main" id="{A1150595-EB19-4573-A7FD-EC1A8E5E5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5" y="3063875"/>
              <a:ext cx="431800" cy="431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" name="Oval 56">
              <a:extLst>
                <a:ext uri="{FF2B5EF4-FFF2-40B4-BE49-F238E27FC236}">
                  <a16:creationId xmlns:a16="http://schemas.microsoft.com/office/drawing/2014/main" id="{B7F30D89-E421-4F10-9999-D378D7AE7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5" y="4864100"/>
              <a:ext cx="431800" cy="431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" name="Oval 57">
              <a:extLst>
                <a:ext uri="{FF2B5EF4-FFF2-40B4-BE49-F238E27FC236}">
                  <a16:creationId xmlns:a16="http://schemas.microsoft.com/office/drawing/2014/main" id="{FAE23E16-BF4A-4C4A-8733-D415AA1CC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7588" y="3929063"/>
              <a:ext cx="431800" cy="431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" name="Oval 58">
              <a:extLst>
                <a:ext uri="{FF2B5EF4-FFF2-40B4-BE49-F238E27FC236}">
                  <a16:creationId xmlns:a16="http://schemas.microsoft.com/office/drawing/2014/main" id="{20772AD9-A925-4B46-9799-11353D4A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3063875"/>
              <a:ext cx="431800" cy="431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" name="Oval 59">
              <a:extLst>
                <a:ext uri="{FF2B5EF4-FFF2-40B4-BE49-F238E27FC236}">
                  <a16:creationId xmlns:a16="http://schemas.microsoft.com/office/drawing/2014/main" id="{7B8D47E5-4566-4C57-8472-74BF6D630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975" y="3063875"/>
              <a:ext cx="431800" cy="431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" name="Oval 60">
              <a:extLst>
                <a:ext uri="{FF2B5EF4-FFF2-40B4-BE49-F238E27FC236}">
                  <a16:creationId xmlns:a16="http://schemas.microsoft.com/office/drawing/2014/main" id="{BEE8ED74-C9E6-4ACE-A603-075FF5275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8038" y="3929063"/>
              <a:ext cx="431800" cy="431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" name="Oval 61">
              <a:extLst>
                <a:ext uri="{FF2B5EF4-FFF2-40B4-BE49-F238E27FC236}">
                  <a16:creationId xmlns:a16="http://schemas.microsoft.com/office/drawing/2014/main" id="{ECC5A500-4D7F-4FEC-95EE-5099A2EE5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8388" y="4864100"/>
              <a:ext cx="431800" cy="431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" name="Oval 62">
              <a:extLst>
                <a:ext uri="{FF2B5EF4-FFF2-40B4-BE49-F238E27FC236}">
                  <a16:creationId xmlns:a16="http://schemas.microsoft.com/office/drawing/2014/main" id="{1A7222EB-FE5C-4786-984E-17E90C20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4063" y="4864100"/>
              <a:ext cx="431800" cy="431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14" name="AutoShape 63">
              <a:extLst>
                <a:ext uri="{FF2B5EF4-FFF2-40B4-BE49-F238E27FC236}">
                  <a16:creationId xmlns:a16="http://schemas.microsoft.com/office/drawing/2014/main" id="{8B4C5259-25BD-4D0C-9B16-6C33CFB77D58}"/>
                </a:ext>
              </a:extLst>
            </p:cNvPr>
            <p:cNvCxnSpPr>
              <a:cxnSpLocks noChangeShapeType="1"/>
              <a:stCxn id="4" idx="7"/>
              <a:endCxn id="6" idx="2"/>
            </p:cNvCxnSpPr>
            <p:nvPr/>
          </p:nvCxnSpPr>
          <p:spPr bwMode="auto">
            <a:xfrm flipV="1">
              <a:off x="4448176" y="3279776"/>
              <a:ext cx="631825" cy="703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64">
              <a:extLst>
                <a:ext uri="{FF2B5EF4-FFF2-40B4-BE49-F238E27FC236}">
                  <a16:creationId xmlns:a16="http://schemas.microsoft.com/office/drawing/2014/main" id="{14927178-E813-43D8-8008-86ABA999AD50}"/>
                </a:ext>
              </a:extLst>
            </p:cNvPr>
            <p:cNvCxnSpPr>
              <a:cxnSpLocks noChangeShapeType="1"/>
              <a:stCxn id="4" idx="5"/>
              <a:endCxn id="7" idx="2"/>
            </p:cNvCxnSpPr>
            <p:nvPr/>
          </p:nvCxnSpPr>
          <p:spPr bwMode="auto">
            <a:xfrm>
              <a:off x="4448176" y="4306888"/>
              <a:ext cx="631825" cy="773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65">
              <a:extLst>
                <a:ext uri="{FF2B5EF4-FFF2-40B4-BE49-F238E27FC236}">
                  <a16:creationId xmlns:a16="http://schemas.microsoft.com/office/drawing/2014/main" id="{9B2DC6D1-E566-4B7F-89DC-DCA4848615BD}"/>
                </a:ext>
              </a:extLst>
            </p:cNvPr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5530850" y="3279775"/>
              <a:ext cx="14922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66">
              <a:extLst>
                <a:ext uri="{FF2B5EF4-FFF2-40B4-BE49-F238E27FC236}">
                  <a16:creationId xmlns:a16="http://schemas.microsoft.com/office/drawing/2014/main" id="{0D7850C9-80F0-4FAC-9AFB-A08BE2585120}"/>
                </a:ext>
              </a:extLst>
            </p:cNvPr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>
              <a:off x="5305425" y="3505201"/>
              <a:ext cx="0" cy="1349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67">
              <a:extLst>
                <a:ext uri="{FF2B5EF4-FFF2-40B4-BE49-F238E27FC236}">
                  <a16:creationId xmlns:a16="http://schemas.microsoft.com/office/drawing/2014/main" id="{B379D3C0-0BDF-4A01-94C6-771CFD60F807}"/>
                </a:ext>
              </a:extLst>
            </p:cNvPr>
            <p:cNvCxnSpPr>
              <a:cxnSpLocks noChangeShapeType="1"/>
              <a:stCxn id="8" idx="3"/>
              <a:endCxn id="7" idx="7"/>
            </p:cNvCxnSpPr>
            <p:nvPr/>
          </p:nvCxnSpPr>
          <p:spPr bwMode="auto">
            <a:xfrm flipH="1">
              <a:off x="5457826" y="4306889"/>
              <a:ext cx="703263" cy="611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68">
              <a:extLst>
                <a:ext uri="{FF2B5EF4-FFF2-40B4-BE49-F238E27FC236}">
                  <a16:creationId xmlns:a16="http://schemas.microsoft.com/office/drawing/2014/main" id="{42A5C13A-8580-44D3-A6BA-C61854411DEE}"/>
                </a:ext>
              </a:extLst>
            </p:cNvPr>
            <p:cNvCxnSpPr>
              <a:cxnSpLocks noChangeShapeType="1"/>
              <a:stCxn id="7" idx="6"/>
              <a:endCxn id="13" idx="2"/>
            </p:cNvCxnSpPr>
            <p:nvPr/>
          </p:nvCxnSpPr>
          <p:spPr bwMode="auto">
            <a:xfrm>
              <a:off x="5530850" y="5080000"/>
              <a:ext cx="156368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69">
              <a:extLst>
                <a:ext uri="{FF2B5EF4-FFF2-40B4-BE49-F238E27FC236}">
                  <a16:creationId xmlns:a16="http://schemas.microsoft.com/office/drawing/2014/main" id="{BD04E198-2344-4CF4-920C-6393D8AB246A}"/>
                </a:ext>
              </a:extLst>
            </p:cNvPr>
            <p:cNvCxnSpPr>
              <a:cxnSpLocks noChangeShapeType="1"/>
              <a:stCxn id="9" idx="6"/>
              <a:endCxn id="10" idx="2"/>
            </p:cNvCxnSpPr>
            <p:nvPr/>
          </p:nvCxnSpPr>
          <p:spPr bwMode="auto">
            <a:xfrm>
              <a:off x="7473950" y="3279775"/>
              <a:ext cx="12065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70">
              <a:extLst>
                <a:ext uri="{FF2B5EF4-FFF2-40B4-BE49-F238E27FC236}">
                  <a16:creationId xmlns:a16="http://schemas.microsoft.com/office/drawing/2014/main" id="{3069C386-D3EF-4A3F-8F64-0693C7023897}"/>
                </a:ext>
              </a:extLst>
            </p:cNvPr>
            <p:cNvCxnSpPr>
              <a:cxnSpLocks noChangeShapeType="1"/>
              <a:stCxn id="10" idx="6"/>
              <a:endCxn id="11" idx="1"/>
            </p:cNvCxnSpPr>
            <p:nvPr/>
          </p:nvCxnSpPr>
          <p:spPr bwMode="auto">
            <a:xfrm>
              <a:off x="9131300" y="3279776"/>
              <a:ext cx="630238" cy="703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71">
              <a:extLst>
                <a:ext uri="{FF2B5EF4-FFF2-40B4-BE49-F238E27FC236}">
                  <a16:creationId xmlns:a16="http://schemas.microsoft.com/office/drawing/2014/main" id="{2A9F433D-DB3F-44E0-9455-36FF259D5FD8}"/>
                </a:ext>
              </a:extLst>
            </p:cNvPr>
            <p:cNvCxnSpPr>
              <a:cxnSpLocks noChangeShapeType="1"/>
              <a:stCxn id="10" idx="4"/>
              <a:endCxn id="12" idx="0"/>
            </p:cNvCxnSpPr>
            <p:nvPr/>
          </p:nvCxnSpPr>
          <p:spPr bwMode="auto">
            <a:xfrm flipH="1">
              <a:off x="8904289" y="3505201"/>
              <a:ext cx="1587" cy="1349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72">
              <a:extLst>
                <a:ext uri="{FF2B5EF4-FFF2-40B4-BE49-F238E27FC236}">
                  <a16:creationId xmlns:a16="http://schemas.microsoft.com/office/drawing/2014/main" id="{FDD41BE8-9A33-4213-B1E2-5224408BC7F8}"/>
                </a:ext>
              </a:extLst>
            </p:cNvPr>
            <p:cNvCxnSpPr>
              <a:cxnSpLocks noChangeShapeType="1"/>
              <a:stCxn id="9" idx="5"/>
              <a:endCxn id="12" idx="1"/>
            </p:cNvCxnSpPr>
            <p:nvPr/>
          </p:nvCxnSpPr>
          <p:spPr bwMode="auto">
            <a:xfrm>
              <a:off x="7400926" y="3441701"/>
              <a:ext cx="1350963" cy="147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73">
              <a:extLst>
                <a:ext uri="{FF2B5EF4-FFF2-40B4-BE49-F238E27FC236}">
                  <a16:creationId xmlns:a16="http://schemas.microsoft.com/office/drawing/2014/main" id="{AB7FB861-EAD4-4B2E-BB66-3B6F271FAB3B}"/>
                </a:ext>
              </a:extLst>
            </p:cNvPr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flipV="1">
              <a:off x="6465889" y="3441700"/>
              <a:ext cx="630237" cy="5413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74">
              <a:extLst>
                <a:ext uri="{FF2B5EF4-FFF2-40B4-BE49-F238E27FC236}">
                  <a16:creationId xmlns:a16="http://schemas.microsoft.com/office/drawing/2014/main" id="{EE8D02DF-4BDF-4A9A-9824-D0DB26B6856E}"/>
                </a:ext>
              </a:extLst>
            </p:cNvPr>
            <p:cNvCxnSpPr>
              <a:cxnSpLocks noChangeShapeType="1"/>
              <a:stCxn id="8" idx="5"/>
              <a:endCxn id="13" idx="1"/>
            </p:cNvCxnSpPr>
            <p:nvPr/>
          </p:nvCxnSpPr>
          <p:spPr bwMode="auto">
            <a:xfrm>
              <a:off x="6465889" y="4306889"/>
              <a:ext cx="701675" cy="611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75">
              <a:extLst>
                <a:ext uri="{FF2B5EF4-FFF2-40B4-BE49-F238E27FC236}">
                  <a16:creationId xmlns:a16="http://schemas.microsoft.com/office/drawing/2014/main" id="{CFD84048-8909-40B5-9329-C5FAF6265D14}"/>
                </a:ext>
              </a:extLst>
            </p:cNvPr>
            <p:cNvCxnSpPr>
              <a:cxnSpLocks noChangeShapeType="1"/>
              <a:stCxn id="13" idx="6"/>
              <a:endCxn id="12" idx="2"/>
            </p:cNvCxnSpPr>
            <p:nvPr/>
          </p:nvCxnSpPr>
          <p:spPr bwMode="auto">
            <a:xfrm>
              <a:off x="7545389" y="5080000"/>
              <a:ext cx="113347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76">
              <a:extLst>
                <a:ext uri="{FF2B5EF4-FFF2-40B4-BE49-F238E27FC236}">
                  <a16:creationId xmlns:a16="http://schemas.microsoft.com/office/drawing/2014/main" id="{8283A466-77FE-4D38-9A7F-999793356E64}"/>
                </a:ext>
              </a:extLst>
            </p:cNvPr>
            <p:cNvCxnSpPr>
              <a:cxnSpLocks noChangeShapeType="1"/>
              <a:stCxn id="11" idx="3"/>
              <a:endCxn id="12" idx="6"/>
            </p:cNvCxnSpPr>
            <p:nvPr/>
          </p:nvCxnSpPr>
          <p:spPr bwMode="auto">
            <a:xfrm flipH="1">
              <a:off x="9129714" y="4306888"/>
              <a:ext cx="631825" cy="773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77">
              <a:extLst>
                <a:ext uri="{FF2B5EF4-FFF2-40B4-BE49-F238E27FC236}">
                  <a16:creationId xmlns:a16="http://schemas.microsoft.com/office/drawing/2014/main" id="{4785FEFA-A991-4DEC-9727-355BF2B20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050" y="3141664"/>
              <a:ext cx="4635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10</a:t>
              </a:r>
            </a:p>
          </p:txBody>
        </p:sp>
        <p:sp>
          <p:nvSpPr>
            <p:cNvPr id="29" name="Text Box 78">
              <a:extLst>
                <a:ext uri="{FF2B5EF4-FFF2-40B4-BE49-F238E27FC236}">
                  <a16:creationId xmlns:a16="http://schemas.microsoft.com/office/drawing/2014/main" id="{EA367C9B-F92B-4CC0-A7E9-DDDCB73A5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5775" y="4576764"/>
              <a:ext cx="4635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12</a:t>
              </a:r>
            </a:p>
          </p:txBody>
        </p:sp>
        <p:sp>
          <p:nvSpPr>
            <p:cNvPr id="30" name="Text Box 79">
              <a:extLst>
                <a:ext uri="{FF2B5EF4-FFF2-40B4-BE49-F238E27FC236}">
                  <a16:creationId xmlns:a16="http://schemas.microsoft.com/office/drawing/2014/main" id="{1B038A0F-070E-4549-A42C-543E213F5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4563" y="2781300"/>
              <a:ext cx="3238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8</a:t>
              </a:r>
            </a:p>
          </p:txBody>
        </p:sp>
        <p:sp>
          <p:nvSpPr>
            <p:cNvPr id="31" name="Text Box 80">
              <a:extLst>
                <a:ext uri="{FF2B5EF4-FFF2-40B4-BE49-F238E27FC236}">
                  <a16:creationId xmlns:a16="http://schemas.microsoft.com/office/drawing/2014/main" id="{DBBB3462-124E-4D2A-9317-09526E673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9250" y="2781300"/>
              <a:ext cx="3238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8</a:t>
              </a:r>
            </a:p>
          </p:txBody>
        </p:sp>
        <p:sp>
          <p:nvSpPr>
            <p:cNvPr id="32" name="Text Box 81">
              <a:extLst>
                <a:ext uri="{FF2B5EF4-FFF2-40B4-BE49-F238E27FC236}">
                  <a16:creationId xmlns:a16="http://schemas.microsoft.com/office/drawing/2014/main" id="{2DFFA3BF-CFFE-4895-882A-DD34A4A6F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6250" y="4144964"/>
              <a:ext cx="3238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3</a:t>
              </a:r>
            </a:p>
          </p:txBody>
        </p:sp>
        <p:sp>
          <p:nvSpPr>
            <p:cNvPr id="33" name="Text Box 82">
              <a:extLst>
                <a:ext uri="{FF2B5EF4-FFF2-40B4-BE49-F238E27FC236}">
                  <a16:creationId xmlns:a16="http://schemas.microsoft.com/office/drawing/2014/main" id="{C85572A2-B9CA-4EF4-8128-7D9180460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086350"/>
              <a:ext cx="3238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1</a:t>
              </a:r>
            </a:p>
          </p:txBody>
        </p:sp>
        <p:sp>
          <p:nvSpPr>
            <p:cNvPr id="34" name="Text Box 83">
              <a:extLst>
                <a:ext uri="{FF2B5EF4-FFF2-40B4-BE49-F238E27FC236}">
                  <a16:creationId xmlns:a16="http://schemas.microsoft.com/office/drawing/2014/main" id="{300BF889-9B50-426B-A6A2-BF691ECC5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6063" y="5080000"/>
              <a:ext cx="3238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6</a:t>
              </a:r>
            </a:p>
          </p:txBody>
        </p:sp>
        <p:sp>
          <p:nvSpPr>
            <p:cNvPr id="35" name="Text Box 84">
              <a:extLst>
                <a:ext uri="{FF2B5EF4-FFF2-40B4-BE49-F238E27FC236}">
                  <a16:creationId xmlns:a16="http://schemas.microsoft.com/office/drawing/2014/main" id="{ECCFB4F3-B283-4139-8228-3E7C0B027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8800" y="4576764"/>
              <a:ext cx="4635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11</a:t>
              </a:r>
            </a:p>
          </p:txBody>
        </p:sp>
        <p:sp>
          <p:nvSpPr>
            <p:cNvPr id="36" name="Text Box 85">
              <a:extLst>
                <a:ext uri="{FF2B5EF4-FFF2-40B4-BE49-F238E27FC236}">
                  <a16:creationId xmlns:a16="http://schemas.microsoft.com/office/drawing/2014/main" id="{DBEBC1CA-234A-46B9-B082-737E540A5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0550" y="3213100"/>
              <a:ext cx="3238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2</a:t>
              </a:r>
            </a:p>
          </p:txBody>
        </p:sp>
        <p:sp>
          <p:nvSpPr>
            <p:cNvPr id="37" name="Text Box 86">
              <a:extLst>
                <a:ext uri="{FF2B5EF4-FFF2-40B4-BE49-F238E27FC236}">
                  <a16:creationId xmlns:a16="http://schemas.microsoft.com/office/drawing/2014/main" id="{9F5257ED-19C1-4F40-ABB9-A1446B6FE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4975" y="3573464"/>
              <a:ext cx="3238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7</a:t>
              </a:r>
            </a:p>
          </p:txBody>
        </p:sp>
        <p:sp>
          <p:nvSpPr>
            <p:cNvPr id="38" name="Text Box 87">
              <a:extLst>
                <a:ext uri="{FF2B5EF4-FFF2-40B4-BE49-F238E27FC236}">
                  <a16:creationId xmlns:a16="http://schemas.microsoft.com/office/drawing/2014/main" id="{A22F8339-B1B2-4C61-A6C4-1979E60AB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4975" y="4216400"/>
              <a:ext cx="3238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3</a:t>
              </a:r>
            </a:p>
          </p:txBody>
        </p:sp>
        <p:sp>
          <p:nvSpPr>
            <p:cNvPr id="39" name="Text Box 88">
              <a:extLst>
                <a:ext uri="{FF2B5EF4-FFF2-40B4-BE49-F238E27FC236}">
                  <a16:creationId xmlns:a16="http://schemas.microsoft.com/office/drawing/2014/main" id="{DBBA5314-226C-4064-A931-7C9C95490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938" y="3717925"/>
              <a:ext cx="3238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5</a:t>
              </a:r>
            </a:p>
          </p:txBody>
        </p:sp>
        <p:sp>
          <p:nvSpPr>
            <p:cNvPr id="40" name="Text Box 89">
              <a:extLst>
                <a:ext uri="{FF2B5EF4-FFF2-40B4-BE49-F238E27FC236}">
                  <a16:creationId xmlns:a16="http://schemas.microsoft.com/office/drawing/2014/main" id="{BB053474-AA97-4CAA-B06D-454DD7689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5563" y="3933825"/>
              <a:ext cx="3238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9</a:t>
              </a:r>
            </a:p>
          </p:txBody>
        </p:sp>
        <p:sp>
          <p:nvSpPr>
            <p:cNvPr id="41" name="Text Box 90">
              <a:extLst>
                <a:ext uri="{FF2B5EF4-FFF2-40B4-BE49-F238E27FC236}">
                  <a16:creationId xmlns:a16="http://schemas.microsoft.com/office/drawing/2014/main" id="{5D6BF2F8-1DD7-4F20-8200-8142B96AC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988" y="3933825"/>
              <a:ext cx="3238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9</a:t>
              </a:r>
            </a:p>
          </p:txBody>
        </p:sp>
        <p:sp>
          <p:nvSpPr>
            <p:cNvPr id="42" name="Text Box 91">
              <a:extLst>
                <a:ext uri="{FF2B5EF4-FFF2-40B4-BE49-F238E27FC236}">
                  <a16:creationId xmlns:a16="http://schemas.microsoft.com/office/drawing/2014/main" id="{537A7322-209A-4D49-AEC4-2E8A282A7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388" y="3938589"/>
              <a:ext cx="3238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a</a:t>
              </a:r>
            </a:p>
          </p:txBody>
        </p:sp>
        <p:sp>
          <p:nvSpPr>
            <p:cNvPr id="43" name="Text Box 92">
              <a:extLst>
                <a:ext uri="{FF2B5EF4-FFF2-40B4-BE49-F238E27FC236}">
                  <a16:creationId xmlns:a16="http://schemas.microsoft.com/office/drawing/2014/main" id="{22F05A40-4A2A-4AF0-BD65-7B3B16309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9375" y="3073400"/>
              <a:ext cx="3238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b</a:t>
              </a:r>
            </a:p>
          </p:txBody>
        </p:sp>
        <p:sp>
          <p:nvSpPr>
            <p:cNvPr id="44" name="Text Box 93">
              <a:extLst>
                <a:ext uri="{FF2B5EF4-FFF2-40B4-BE49-F238E27FC236}">
                  <a16:creationId xmlns:a16="http://schemas.microsoft.com/office/drawing/2014/main" id="{3EC26C99-92A5-405C-BAFB-B55241212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7550" y="3068639"/>
              <a:ext cx="3238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d</a:t>
              </a:r>
            </a:p>
          </p:txBody>
        </p:sp>
        <p:sp>
          <p:nvSpPr>
            <p:cNvPr id="45" name="Text Box 94">
              <a:extLst>
                <a:ext uri="{FF2B5EF4-FFF2-40B4-BE49-F238E27FC236}">
                  <a16:creationId xmlns:a16="http://schemas.microsoft.com/office/drawing/2014/main" id="{42CAFA71-52DC-473A-9042-660750337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51" y="4864100"/>
              <a:ext cx="30797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c</a:t>
              </a:r>
            </a:p>
          </p:txBody>
        </p:sp>
        <p:sp>
          <p:nvSpPr>
            <p:cNvPr id="46" name="Text Box 95">
              <a:extLst>
                <a:ext uri="{FF2B5EF4-FFF2-40B4-BE49-F238E27FC236}">
                  <a16:creationId xmlns:a16="http://schemas.microsoft.com/office/drawing/2014/main" id="{E613518B-9337-4C98-A258-227FA9207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2514" y="3933825"/>
              <a:ext cx="30797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e</a:t>
              </a:r>
            </a:p>
          </p:txBody>
        </p:sp>
        <p:sp>
          <p:nvSpPr>
            <p:cNvPr id="47" name="Text Box 96">
              <a:extLst>
                <a:ext uri="{FF2B5EF4-FFF2-40B4-BE49-F238E27FC236}">
                  <a16:creationId xmlns:a16="http://schemas.microsoft.com/office/drawing/2014/main" id="{4C2DC198-D935-4397-AC30-599F709F2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6613" y="4873625"/>
              <a:ext cx="277812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f</a:t>
              </a:r>
            </a:p>
          </p:txBody>
        </p:sp>
        <p:sp>
          <p:nvSpPr>
            <p:cNvPr id="48" name="Text Box 97">
              <a:extLst>
                <a:ext uri="{FF2B5EF4-FFF2-40B4-BE49-F238E27FC236}">
                  <a16:creationId xmlns:a16="http://schemas.microsoft.com/office/drawing/2014/main" id="{DFB8C5B5-84A0-43A4-BED5-5B1A50343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9826" y="4868864"/>
              <a:ext cx="339725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h</a:t>
              </a:r>
            </a:p>
          </p:txBody>
        </p:sp>
        <p:sp>
          <p:nvSpPr>
            <p:cNvPr id="49" name="Text Box 98">
              <a:extLst>
                <a:ext uri="{FF2B5EF4-FFF2-40B4-BE49-F238E27FC236}">
                  <a16:creationId xmlns:a16="http://schemas.microsoft.com/office/drawing/2014/main" id="{E2D1963C-7034-4083-BCB1-8600B0CB7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9825" y="2997200"/>
              <a:ext cx="3238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g</a:t>
              </a:r>
            </a:p>
          </p:txBody>
        </p:sp>
        <p:sp>
          <p:nvSpPr>
            <p:cNvPr id="50" name="Text Box 99">
              <a:extLst>
                <a:ext uri="{FF2B5EF4-FFF2-40B4-BE49-F238E27FC236}">
                  <a16:creationId xmlns:a16="http://schemas.microsoft.com/office/drawing/2014/main" id="{32506FA3-A671-422D-BEBC-4E0ED22F4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7889" y="3938589"/>
              <a:ext cx="261937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i</a:t>
              </a:r>
            </a:p>
          </p:txBody>
        </p:sp>
        <p:cxnSp>
          <p:nvCxnSpPr>
            <p:cNvPr id="51" name="AutoShape 100">
              <a:extLst>
                <a:ext uri="{FF2B5EF4-FFF2-40B4-BE49-F238E27FC236}">
                  <a16:creationId xmlns:a16="http://schemas.microsoft.com/office/drawing/2014/main" id="{A0BBC729-A6BD-41BF-9525-6406B5B7D799}"/>
                </a:ext>
              </a:extLst>
            </p:cNvPr>
            <p:cNvCxnSpPr>
              <a:cxnSpLocks noChangeShapeType="1"/>
              <a:stCxn id="7" idx="6"/>
              <a:endCxn id="13" idx="2"/>
            </p:cNvCxnSpPr>
            <p:nvPr/>
          </p:nvCxnSpPr>
          <p:spPr bwMode="auto">
            <a:xfrm>
              <a:off x="5530850" y="5080000"/>
              <a:ext cx="1563688" cy="0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02">
              <a:extLst>
                <a:ext uri="{FF2B5EF4-FFF2-40B4-BE49-F238E27FC236}">
                  <a16:creationId xmlns:a16="http://schemas.microsoft.com/office/drawing/2014/main" id="{CDFF163B-B191-4E41-9FBF-A18EFEB0BDA9}"/>
                </a:ext>
              </a:extLst>
            </p:cNvPr>
            <p:cNvCxnSpPr>
              <a:cxnSpLocks noChangeShapeType="1"/>
              <a:stCxn id="8" idx="5"/>
              <a:endCxn id="13" idx="1"/>
            </p:cNvCxnSpPr>
            <p:nvPr/>
          </p:nvCxnSpPr>
          <p:spPr bwMode="auto">
            <a:xfrm>
              <a:off x="6465889" y="4306889"/>
              <a:ext cx="701675" cy="611187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104">
              <a:extLst>
                <a:ext uri="{FF2B5EF4-FFF2-40B4-BE49-F238E27FC236}">
                  <a16:creationId xmlns:a16="http://schemas.microsoft.com/office/drawing/2014/main" id="{4C47D9A2-619D-4DEF-955D-F654215C9788}"/>
                </a:ext>
              </a:extLst>
            </p:cNvPr>
            <p:cNvCxnSpPr>
              <a:cxnSpLocks noChangeShapeType="1"/>
              <a:stCxn id="4" idx="7"/>
              <a:endCxn id="6" idx="2"/>
            </p:cNvCxnSpPr>
            <p:nvPr/>
          </p:nvCxnSpPr>
          <p:spPr bwMode="auto">
            <a:xfrm flipV="1">
              <a:off x="4448176" y="3279776"/>
              <a:ext cx="631825" cy="703263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105">
              <a:extLst>
                <a:ext uri="{FF2B5EF4-FFF2-40B4-BE49-F238E27FC236}">
                  <a16:creationId xmlns:a16="http://schemas.microsoft.com/office/drawing/2014/main" id="{D83AB693-D272-4F22-8E9B-28B9E0B71B97}"/>
                </a:ext>
              </a:extLst>
            </p:cNvPr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5530850" y="3279775"/>
              <a:ext cx="1492250" cy="0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106">
              <a:extLst>
                <a:ext uri="{FF2B5EF4-FFF2-40B4-BE49-F238E27FC236}">
                  <a16:creationId xmlns:a16="http://schemas.microsoft.com/office/drawing/2014/main" id="{2B1DE824-0128-4047-8FF9-5605B4680498}"/>
                </a:ext>
              </a:extLst>
            </p:cNvPr>
            <p:cNvCxnSpPr>
              <a:cxnSpLocks noChangeShapeType="1"/>
              <a:stCxn id="9" idx="6"/>
              <a:endCxn id="10" idx="2"/>
            </p:cNvCxnSpPr>
            <p:nvPr/>
          </p:nvCxnSpPr>
          <p:spPr bwMode="auto">
            <a:xfrm>
              <a:off x="7473950" y="3279775"/>
              <a:ext cx="1206500" cy="0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107">
              <a:extLst>
                <a:ext uri="{FF2B5EF4-FFF2-40B4-BE49-F238E27FC236}">
                  <a16:creationId xmlns:a16="http://schemas.microsoft.com/office/drawing/2014/main" id="{33C9F23D-3753-4771-B72F-06ACD4701640}"/>
                </a:ext>
              </a:extLst>
            </p:cNvPr>
            <p:cNvCxnSpPr>
              <a:cxnSpLocks noChangeShapeType="1"/>
              <a:stCxn id="9" idx="5"/>
              <a:endCxn id="12" idx="1"/>
            </p:cNvCxnSpPr>
            <p:nvPr/>
          </p:nvCxnSpPr>
          <p:spPr bwMode="auto">
            <a:xfrm>
              <a:off x="7400926" y="3441701"/>
              <a:ext cx="1350963" cy="1476375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108">
              <a:extLst>
                <a:ext uri="{FF2B5EF4-FFF2-40B4-BE49-F238E27FC236}">
                  <a16:creationId xmlns:a16="http://schemas.microsoft.com/office/drawing/2014/main" id="{E6F4A1E8-A9D5-47CF-9BA8-32FBD2BB701F}"/>
                </a:ext>
              </a:extLst>
            </p:cNvPr>
            <p:cNvCxnSpPr>
              <a:cxnSpLocks noChangeShapeType="1"/>
              <a:stCxn id="13" idx="6"/>
              <a:endCxn id="12" idx="2"/>
            </p:cNvCxnSpPr>
            <p:nvPr/>
          </p:nvCxnSpPr>
          <p:spPr bwMode="auto">
            <a:xfrm>
              <a:off x="7545389" y="5080000"/>
              <a:ext cx="1133475" cy="0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109">
              <a:extLst>
                <a:ext uri="{FF2B5EF4-FFF2-40B4-BE49-F238E27FC236}">
                  <a16:creationId xmlns:a16="http://schemas.microsoft.com/office/drawing/2014/main" id="{E1DBA0A2-6B51-4A03-9D20-679CB53E21AB}"/>
                </a:ext>
              </a:extLst>
            </p:cNvPr>
            <p:cNvCxnSpPr>
              <a:cxnSpLocks noChangeShapeType="1"/>
              <a:stCxn id="10" idx="6"/>
              <a:endCxn id="11" idx="1"/>
            </p:cNvCxnSpPr>
            <p:nvPr/>
          </p:nvCxnSpPr>
          <p:spPr bwMode="auto">
            <a:xfrm>
              <a:off x="9131300" y="3279776"/>
              <a:ext cx="630238" cy="703263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Text Box 111">
              <a:extLst>
                <a:ext uri="{FF2B5EF4-FFF2-40B4-BE49-F238E27FC236}">
                  <a16:creationId xmlns:a16="http://schemas.microsoft.com/office/drawing/2014/main" id="{E559CFAB-2AFD-4A05-8D6A-F4E74D30F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176" y="4314825"/>
              <a:ext cx="396875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600" b="1">
                  <a:solidFill>
                    <a:schemeClr val="accent2"/>
                  </a:solidFill>
                  <a:latin typeface="Arial" panose="020B0604020202020204" pitchFamily="34" charset="0"/>
                  <a:sym typeface="Wingdings 2" panose="05020102010507070707" pitchFamily="18" charset="2"/>
                </a:rPr>
                <a:t></a:t>
              </a:r>
            </a:p>
          </p:txBody>
        </p:sp>
        <p:sp>
          <p:nvSpPr>
            <p:cNvPr id="60" name="Text Box 112">
              <a:extLst>
                <a:ext uri="{FF2B5EF4-FFF2-40B4-BE49-F238E27FC236}">
                  <a16:creationId xmlns:a16="http://schemas.microsoft.com/office/drawing/2014/main" id="{5C3AEE3D-8E31-4373-B05C-0265359BF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1289" y="3444875"/>
              <a:ext cx="396875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600" b="1">
                  <a:solidFill>
                    <a:schemeClr val="accent2"/>
                  </a:solidFill>
                  <a:latin typeface="Arial" panose="020B0604020202020204" pitchFamily="34" charset="0"/>
                  <a:sym typeface="Wingdings 2" panose="05020102010507070707" pitchFamily="18" charset="2"/>
                </a:rPr>
                <a:t></a:t>
              </a:r>
            </a:p>
          </p:txBody>
        </p:sp>
        <p:sp>
          <p:nvSpPr>
            <p:cNvPr id="61" name="Text Box 113">
              <a:extLst>
                <a:ext uri="{FF2B5EF4-FFF2-40B4-BE49-F238E27FC236}">
                  <a16:creationId xmlns:a16="http://schemas.microsoft.com/office/drawing/2014/main" id="{0D096D8C-1C24-418E-B855-3EA9C200D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9376" y="3860800"/>
              <a:ext cx="396875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600" b="1">
                  <a:solidFill>
                    <a:schemeClr val="accent2"/>
                  </a:solidFill>
                  <a:latin typeface="Arial" panose="020B0604020202020204" pitchFamily="34" charset="0"/>
                  <a:sym typeface="Wingdings 2" panose="05020102010507070707" pitchFamily="18" charset="2"/>
                </a:rPr>
                <a:t></a:t>
              </a:r>
            </a:p>
          </p:txBody>
        </p:sp>
        <p:sp>
          <p:nvSpPr>
            <p:cNvPr id="62" name="Text Box 114">
              <a:extLst>
                <a:ext uri="{FF2B5EF4-FFF2-40B4-BE49-F238E27FC236}">
                  <a16:creationId xmlns:a16="http://schemas.microsoft.com/office/drawing/2014/main" id="{9ADF30CB-C968-4525-947E-677316C9A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6951" y="3876675"/>
              <a:ext cx="396875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600" b="1">
                  <a:solidFill>
                    <a:schemeClr val="accent2"/>
                  </a:solidFill>
                  <a:latin typeface="Arial" panose="020B0604020202020204" pitchFamily="34" charset="0"/>
                  <a:sym typeface="Wingdings 2" panose="05020102010507070707" pitchFamily="18" charset="2"/>
                </a:rPr>
                <a:t>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58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Problem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 town has a set of houses and a set of roads.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 road connects 2 and only 2 houses.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 road connecting houses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u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and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v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has a repair cost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u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,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v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).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Goal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: Repair enough (and no more) roads such that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   1. everyone stays connected: can reach every house from all 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       other houses, and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   2. total repair cost is minimum.</a:t>
            </a:r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0ED522-8454-47A5-989F-7E617896D9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23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594545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At this point, we have only one component, so all other edges will be rejected.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[We could add a test to the main loop of KRUSKAL to stop once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edges have been added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.]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Get the shaded edges shown in the figure.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Suppose we had examined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𝑒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before</a:t>
                </a: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𝑒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Then, would have found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safe and would have rejected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594545" cy="4996095"/>
              </a:xfrm>
              <a:blipFill>
                <a:blip r:embed="rId2"/>
                <a:stretch>
                  <a:fillRect l="-1036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0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Analysis</a:t>
                </a: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Initialize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         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First 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loop: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</m:d>
                  </m:oMath>
                </a14:m>
                <a:r>
                  <a:rPr kumimoji="0" lang="en-US" altLang="zh-TW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MAKE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-SETS</a:t>
                </a:r>
                <a:endParaRPr kumimoji="0" lang="en-US" altLang="zh-TW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Sort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Second 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loop:  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0" lang="en-US" altLang="zh-TW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FIND-SETS and UNIONS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1197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7182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1469590" cy="4996095"/>
              </a:xfrm>
            </p:spPr>
            <p:txBody>
              <a:bodyPr/>
              <a:lstStyle/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Assuming the implementation of disjoint-set data structure, already seen in chapter21, that uses union by rank and path compression: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zh-TW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connected,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−1⟹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kumimoji="0" lang="zh-TW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Therefore, total time 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lg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</a:t>
                </a: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1469590" cy="4996095"/>
              </a:xfrm>
              <a:blipFill>
                <a:blip r:embed="rId2"/>
                <a:stretch>
                  <a:fillRect t="-1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778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99D902D4-3FFB-4E03-8C19-779CFF39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6814720" cy="1492397"/>
          </a:xfrm>
        </p:spPr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2B3E62-E88C-49FB-85DA-DE4550EE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387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Builds one tree, so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always a tree.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Starts from an arbitrary “root”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At each step, find a light edge crossing cut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= vertices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incident on. Add this edge to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  <a:blipFill>
                <a:blip r:embed="rId2"/>
                <a:stretch>
                  <a:fillRect l="-931" t="-21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DF838C2-BF32-42DF-88D9-32B32B627574}"/>
              </a:ext>
            </a:extLst>
          </p:cNvPr>
          <p:cNvGrpSpPr/>
          <p:nvPr/>
        </p:nvGrpSpPr>
        <p:grpSpPr>
          <a:xfrm>
            <a:off x="2686149" y="3544578"/>
            <a:ext cx="7693026" cy="2925763"/>
            <a:chOff x="2695575" y="3667126"/>
            <a:chExt cx="7693026" cy="2925763"/>
          </a:xfrm>
        </p:grpSpPr>
        <p:grpSp>
          <p:nvGrpSpPr>
            <p:cNvPr id="7" name="Group 39">
              <a:extLst>
                <a:ext uri="{FF2B5EF4-FFF2-40B4-BE49-F238E27FC236}">
                  <a16:creationId xmlns:a16="http://schemas.microsoft.com/office/drawing/2014/main" id="{1CF32CA9-1CDF-46E2-B532-F023E9D67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076" y="3667126"/>
              <a:ext cx="6740525" cy="2925763"/>
              <a:chOff x="1338" y="2310"/>
              <a:chExt cx="4246" cy="1843"/>
            </a:xfrm>
          </p:grpSpPr>
          <p:sp>
            <p:nvSpPr>
              <p:cNvPr id="9" name="Oval 34">
                <a:extLst>
                  <a:ext uri="{FF2B5EF4-FFF2-40B4-BE49-F238E27FC236}">
                    <a16:creationId xmlns:a16="http://schemas.microsoft.com/office/drawing/2014/main" id="{2614CDA0-CAD2-40D2-800C-CD5AF6544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430"/>
                <a:ext cx="635" cy="5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32">
                <a:extLst>
                  <a:ext uri="{FF2B5EF4-FFF2-40B4-BE49-F238E27FC236}">
                    <a16:creationId xmlns:a16="http://schemas.microsoft.com/office/drawing/2014/main" id="{0D1C8FCE-85CA-4D3B-90F6-10E0F5BB9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2341"/>
                <a:ext cx="1905" cy="122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5">
                <a:extLst>
                  <a:ext uri="{FF2B5EF4-FFF2-40B4-BE49-F238E27FC236}">
                    <a16:creationId xmlns:a16="http://schemas.microsoft.com/office/drawing/2014/main" id="{E698C6F1-439E-4D34-815F-DC97C99426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8" y="2342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6">
                <a:extLst>
                  <a:ext uri="{FF2B5EF4-FFF2-40B4-BE49-F238E27FC236}">
                    <a16:creationId xmlns:a16="http://schemas.microsoft.com/office/drawing/2014/main" id="{934B8D42-1A05-4305-B16F-DECFCBCE93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8" y="2886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FAE0D95E-B09B-413F-8695-FD55FB6AAC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73" y="2659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Oval 8">
                <a:extLst>
                  <a:ext uri="{FF2B5EF4-FFF2-40B4-BE49-F238E27FC236}">
                    <a16:creationId xmlns:a16="http://schemas.microsoft.com/office/drawing/2014/main" id="{C2EF1DDE-A148-4D1E-8FC0-6EEBCF3C64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83" y="3430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Oval 9">
                <a:extLst>
                  <a:ext uri="{FF2B5EF4-FFF2-40B4-BE49-F238E27FC236}">
                    <a16:creationId xmlns:a16="http://schemas.microsoft.com/office/drawing/2014/main" id="{68F4C7D2-2F39-4C5C-9537-D3149E22142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19" y="3204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Oval 10">
                <a:extLst>
                  <a:ext uri="{FF2B5EF4-FFF2-40B4-BE49-F238E27FC236}">
                    <a16:creationId xmlns:a16="http://schemas.microsoft.com/office/drawing/2014/main" id="{443D8B91-EC60-4BFF-9B2B-69E318839FA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81" y="2932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Oval 11">
                <a:extLst>
                  <a:ext uri="{FF2B5EF4-FFF2-40B4-BE49-F238E27FC236}">
                    <a16:creationId xmlns:a16="http://schemas.microsoft.com/office/drawing/2014/main" id="{45935D4C-09D1-4C93-B086-47D0FAAB2D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90" y="2614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Oval 12">
                <a:extLst>
                  <a:ext uri="{FF2B5EF4-FFF2-40B4-BE49-F238E27FC236}">
                    <a16:creationId xmlns:a16="http://schemas.microsoft.com/office/drawing/2014/main" id="{8BA0F517-CC6E-4E93-B9B0-789230ECEB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79" y="2342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Oval 13">
                <a:extLst>
                  <a:ext uri="{FF2B5EF4-FFF2-40B4-BE49-F238E27FC236}">
                    <a16:creationId xmlns:a16="http://schemas.microsoft.com/office/drawing/2014/main" id="{0108FCDC-5FDF-4C99-A0EE-B91958C0EF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53" y="3158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Oval 14">
                <a:extLst>
                  <a:ext uri="{FF2B5EF4-FFF2-40B4-BE49-F238E27FC236}">
                    <a16:creationId xmlns:a16="http://schemas.microsoft.com/office/drawing/2014/main" id="{7BFE637B-4B01-442A-9688-3D84DCD1CF2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97" y="3203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Oval 15">
                <a:extLst>
                  <a:ext uri="{FF2B5EF4-FFF2-40B4-BE49-F238E27FC236}">
                    <a16:creationId xmlns:a16="http://schemas.microsoft.com/office/drawing/2014/main" id="{7AEE7640-8F04-4DE4-A74F-C0447749BAA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70" y="3566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Oval 16">
                <a:extLst>
                  <a:ext uri="{FF2B5EF4-FFF2-40B4-BE49-F238E27FC236}">
                    <a16:creationId xmlns:a16="http://schemas.microsoft.com/office/drawing/2014/main" id="{BB7BDFE4-7456-46BC-A81B-13328696C3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4" y="3249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Oval 17">
                <a:extLst>
                  <a:ext uri="{FF2B5EF4-FFF2-40B4-BE49-F238E27FC236}">
                    <a16:creationId xmlns:a16="http://schemas.microsoft.com/office/drawing/2014/main" id="{F42601EC-0848-48DA-A77A-5BB3F46B98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36" y="3748"/>
                <a:ext cx="181" cy="18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cxnSp>
            <p:nvCxnSpPr>
              <p:cNvPr id="24" name="AutoShape 18">
                <a:extLst>
                  <a:ext uri="{FF2B5EF4-FFF2-40B4-BE49-F238E27FC236}">
                    <a16:creationId xmlns:a16="http://schemas.microsoft.com/office/drawing/2014/main" id="{314A5678-8725-44D0-915D-A1FE214643CC}"/>
                  </a:ext>
                </a:extLst>
              </p:cNvPr>
              <p:cNvCxnSpPr>
                <a:cxnSpLocks noChangeShapeType="1"/>
                <a:stCxn id="11" idx="5"/>
                <a:endCxn id="13" idx="1"/>
              </p:cNvCxnSpPr>
              <p:nvPr/>
            </p:nvCxnSpPr>
            <p:spPr bwMode="auto">
              <a:xfrm>
                <a:off x="1492" y="2502"/>
                <a:ext cx="508" cy="17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AutoShape 19">
                <a:extLst>
                  <a:ext uri="{FF2B5EF4-FFF2-40B4-BE49-F238E27FC236}">
                    <a16:creationId xmlns:a16="http://schemas.microsoft.com/office/drawing/2014/main" id="{B39095AC-FFCE-4E85-AA16-EC2215774373}"/>
                  </a:ext>
                </a:extLst>
              </p:cNvPr>
              <p:cNvCxnSpPr>
                <a:cxnSpLocks noChangeShapeType="1"/>
                <a:stCxn id="12" idx="6"/>
                <a:endCxn id="13" idx="3"/>
              </p:cNvCxnSpPr>
              <p:nvPr/>
            </p:nvCxnSpPr>
            <p:spPr bwMode="auto">
              <a:xfrm flipV="1">
                <a:off x="1525" y="2819"/>
                <a:ext cx="475" cy="15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AutoShape 20">
                <a:extLst>
                  <a:ext uri="{FF2B5EF4-FFF2-40B4-BE49-F238E27FC236}">
                    <a16:creationId xmlns:a16="http://schemas.microsoft.com/office/drawing/2014/main" id="{0A61BF62-F376-443E-BE5E-0B50ABB9C20E}"/>
                  </a:ext>
                </a:extLst>
              </p:cNvPr>
              <p:cNvCxnSpPr>
                <a:cxnSpLocks noChangeShapeType="1"/>
                <a:stCxn id="14" idx="6"/>
                <a:endCxn id="15" idx="3"/>
              </p:cNvCxnSpPr>
              <p:nvPr/>
            </p:nvCxnSpPr>
            <p:spPr bwMode="auto">
              <a:xfrm flipV="1">
                <a:off x="1570" y="3364"/>
                <a:ext cx="476" cy="15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AutoShape 21">
                <a:extLst>
                  <a:ext uri="{FF2B5EF4-FFF2-40B4-BE49-F238E27FC236}">
                    <a16:creationId xmlns:a16="http://schemas.microsoft.com/office/drawing/2014/main" id="{DB0ACDA6-D738-4079-9218-107DBE3DD382}"/>
                  </a:ext>
                </a:extLst>
              </p:cNvPr>
              <p:cNvCxnSpPr>
                <a:cxnSpLocks noChangeShapeType="1"/>
                <a:stCxn id="18" idx="3"/>
                <a:endCxn id="17" idx="7"/>
              </p:cNvCxnSpPr>
              <p:nvPr/>
            </p:nvCxnSpPr>
            <p:spPr bwMode="auto">
              <a:xfrm flipH="1">
                <a:off x="2944" y="2502"/>
                <a:ext cx="462" cy="13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AutoShape 22">
                <a:extLst>
                  <a:ext uri="{FF2B5EF4-FFF2-40B4-BE49-F238E27FC236}">
                    <a16:creationId xmlns:a16="http://schemas.microsoft.com/office/drawing/2014/main" id="{00F91E3C-B2EE-4C95-B73F-1649FC1E3921}"/>
                  </a:ext>
                </a:extLst>
              </p:cNvPr>
              <p:cNvCxnSpPr>
                <a:cxnSpLocks noChangeShapeType="1"/>
                <a:stCxn id="18" idx="4"/>
                <a:endCxn id="19" idx="0"/>
              </p:cNvCxnSpPr>
              <p:nvPr/>
            </p:nvCxnSpPr>
            <p:spPr bwMode="auto">
              <a:xfrm flipH="1">
                <a:off x="3244" y="2529"/>
                <a:ext cx="226" cy="62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AutoShape 23">
                <a:extLst>
                  <a:ext uri="{FF2B5EF4-FFF2-40B4-BE49-F238E27FC236}">
                    <a16:creationId xmlns:a16="http://schemas.microsoft.com/office/drawing/2014/main" id="{E9143D08-8160-469D-A27F-45BA5606F07F}"/>
                  </a:ext>
                </a:extLst>
              </p:cNvPr>
              <p:cNvCxnSpPr>
                <a:cxnSpLocks noChangeShapeType="1"/>
                <a:stCxn id="19" idx="6"/>
                <a:endCxn id="20" idx="2"/>
              </p:cNvCxnSpPr>
              <p:nvPr/>
            </p:nvCxnSpPr>
            <p:spPr bwMode="auto">
              <a:xfrm>
                <a:off x="3340" y="3249"/>
                <a:ext cx="351" cy="4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AutoShape 24">
                <a:extLst>
                  <a:ext uri="{FF2B5EF4-FFF2-40B4-BE49-F238E27FC236}">
                    <a16:creationId xmlns:a16="http://schemas.microsoft.com/office/drawing/2014/main" id="{CCB70A80-B787-475C-9909-BB51C28057B1}"/>
                  </a:ext>
                </a:extLst>
              </p:cNvPr>
              <p:cNvCxnSpPr>
                <a:cxnSpLocks noChangeShapeType="1"/>
                <a:stCxn id="19" idx="5"/>
                <a:endCxn id="21" idx="1"/>
              </p:cNvCxnSpPr>
              <p:nvPr/>
            </p:nvCxnSpPr>
            <p:spPr bwMode="auto">
              <a:xfrm>
                <a:off x="3307" y="3318"/>
                <a:ext cx="190" cy="2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AutoShape 25">
                <a:extLst>
                  <a:ext uri="{FF2B5EF4-FFF2-40B4-BE49-F238E27FC236}">
                    <a16:creationId xmlns:a16="http://schemas.microsoft.com/office/drawing/2014/main" id="{2BD736EF-8BA9-49CF-8D37-ACDDC8CD12F3}"/>
                  </a:ext>
                </a:extLst>
              </p:cNvPr>
              <p:cNvCxnSpPr>
                <a:cxnSpLocks noChangeShapeType="1"/>
                <a:stCxn id="15" idx="5"/>
                <a:endCxn id="23" idx="1"/>
              </p:cNvCxnSpPr>
              <p:nvPr/>
            </p:nvCxnSpPr>
            <p:spPr bwMode="auto">
              <a:xfrm>
                <a:off x="2173" y="3364"/>
                <a:ext cx="190" cy="40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AutoShape 26">
                <a:extLst>
                  <a:ext uri="{FF2B5EF4-FFF2-40B4-BE49-F238E27FC236}">
                    <a16:creationId xmlns:a16="http://schemas.microsoft.com/office/drawing/2014/main" id="{DAE00DDC-C4BC-4065-9939-F3EA3FC5535C}"/>
                  </a:ext>
                </a:extLst>
              </p:cNvPr>
              <p:cNvCxnSpPr>
                <a:cxnSpLocks noChangeShapeType="1"/>
                <a:stCxn id="23" idx="7"/>
                <a:endCxn id="22" idx="3"/>
              </p:cNvCxnSpPr>
              <p:nvPr/>
            </p:nvCxnSpPr>
            <p:spPr bwMode="auto">
              <a:xfrm flipV="1">
                <a:off x="2490" y="3409"/>
                <a:ext cx="191" cy="36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AutoShape 27">
                <a:extLst>
                  <a:ext uri="{FF2B5EF4-FFF2-40B4-BE49-F238E27FC236}">
                    <a16:creationId xmlns:a16="http://schemas.microsoft.com/office/drawing/2014/main" id="{F2EEE909-91F3-4F3A-BA67-69AD1871B3C2}"/>
                  </a:ext>
                </a:extLst>
              </p:cNvPr>
              <p:cNvCxnSpPr>
                <a:cxnSpLocks noChangeShapeType="1"/>
                <a:stCxn id="15" idx="7"/>
                <a:endCxn id="16" idx="3"/>
              </p:cNvCxnSpPr>
              <p:nvPr/>
            </p:nvCxnSpPr>
            <p:spPr bwMode="auto">
              <a:xfrm flipV="1">
                <a:off x="2173" y="3092"/>
                <a:ext cx="235" cy="133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AutoShape 28">
                <a:extLst>
                  <a:ext uri="{FF2B5EF4-FFF2-40B4-BE49-F238E27FC236}">
                    <a16:creationId xmlns:a16="http://schemas.microsoft.com/office/drawing/2014/main" id="{AC15538B-1DE5-409D-84E7-E409C2F92060}"/>
                  </a:ext>
                </a:extLst>
              </p:cNvPr>
              <p:cNvCxnSpPr>
                <a:cxnSpLocks noChangeShapeType="1"/>
                <a:stCxn id="13" idx="5"/>
                <a:endCxn id="16" idx="1"/>
              </p:cNvCxnSpPr>
              <p:nvPr/>
            </p:nvCxnSpPr>
            <p:spPr bwMode="auto">
              <a:xfrm>
                <a:off x="2127" y="2819"/>
                <a:ext cx="281" cy="134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AutoShape 29">
                <a:extLst>
                  <a:ext uri="{FF2B5EF4-FFF2-40B4-BE49-F238E27FC236}">
                    <a16:creationId xmlns:a16="http://schemas.microsoft.com/office/drawing/2014/main" id="{517D3AB3-EA18-44E0-8BD8-677FB6808E3E}"/>
                  </a:ext>
                </a:extLst>
              </p:cNvPr>
              <p:cNvCxnSpPr>
                <a:cxnSpLocks noChangeShapeType="1"/>
                <a:stCxn id="13" idx="6"/>
                <a:endCxn id="17" idx="2"/>
              </p:cNvCxnSpPr>
              <p:nvPr/>
            </p:nvCxnSpPr>
            <p:spPr bwMode="auto">
              <a:xfrm flipV="1">
                <a:off x="2160" y="2705"/>
                <a:ext cx="624" cy="45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AutoShape 30">
                <a:extLst>
                  <a:ext uri="{FF2B5EF4-FFF2-40B4-BE49-F238E27FC236}">
                    <a16:creationId xmlns:a16="http://schemas.microsoft.com/office/drawing/2014/main" id="{99718940-BCEC-49DE-8BB2-705A0114622C}"/>
                  </a:ext>
                </a:extLst>
              </p:cNvPr>
              <p:cNvCxnSpPr>
                <a:cxnSpLocks noChangeShapeType="1"/>
                <a:stCxn id="16" idx="5"/>
                <a:endCxn id="22" idx="1"/>
              </p:cNvCxnSpPr>
              <p:nvPr/>
            </p:nvCxnSpPr>
            <p:spPr bwMode="auto">
              <a:xfrm>
                <a:off x="2535" y="3092"/>
                <a:ext cx="146" cy="178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AutoShape 31">
                <a:extLst>
                  <a:ext uri="{FF2B5EF4-FFF2-40B4-BE49-F238E27FC236}">
                    <a16:creationId xmlns:a16="http://schemas.microsoft.com/office/drawing/2014/main" id="{8C9BCE11-4BBC-4545-8C83-180213F19991}"/>
                  </a:ext>
                </a:extLst>
              </p:cNvPr>
              <p:cNvCxnSpPr>
                <a:cxnSpLocks noChangeShapeType="1"/>
                <a:stCxn id="22" idx="6"/>
                <a:endCxn id="19" idx="2"/>
              </p:cNvCxnSpPr>
              <p:nvPr/>
            </p:nvCxnSpPr>
            <p:spPr bwMode="auto">
              <a:xfrm flipV="1">
                <a:off x="2841" y="3249"/>
                <a:ext cx="306" cy="91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 Box 33">
                    <a:extLst>
                      <a:ext uri="{FF2B5EF4-FFF2-40B4-BE49-F238E27FC236}">
                        <a16:creationId xmlns:a16="http://schemas.microsoft.com/office/drawing/2014/main" id="{C484A1B0-6CA6-4221-95A8-C7E30FE221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2310"/>
                    <a:ext cx="338" cy="2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4"/>
                      </a:buBlip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5"/>
                      </a:buBlip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6"/>
                      </a:buBlip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5"/>
                      </a:buBlip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5"/>
                      </a:buBlip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5"/>
                      </a:buBlip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5"/>
                      </a:buBlip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5"/>
                      </a:buBlip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sz="2400" i="1" baseline="-25000" dirty="0"/>
                  </a:p>
                </p:txBody>
              </p:sp>
            </mc:Choice>
            <mc:Fallback xmlns="">
              <p:sp>
                <p:nvSpPr>
                  <p:cNvPr id="38" name="Text Box 33">
                    <a:extLst>
                      <a:ext uri="{FF2B5EF4-FFF2-40B4-BE49-F238E27FC236}">
                        <a16:creationId xmlns:a16="http://schemas.microsoft.com/office/drawing/2014/main" id="{C484A1B0-6CA6-4221-95A8-C7E30FE221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81" y="2310"/>
                    <a:ext cx="338" cy="28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Text Box 35">
                <a:extLst>
                  <a:ext uri="{FF2B5EF4-FFF2-40B4-BE49-F238E27FC236}">
                    <a16:creationId xmlns:a16="http://schemas.microsoft.com/office/drawing/2014/main" id="{6E5C9ACD-F57F-4291-9B84-C59835EB4F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5" y="3748"/>
                <a:ext cx="87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200"/>
                  <a:t>Light edge</a:t>
                </a:r>
              </a:p>
            </p:txBody>
          </p:sp>
          <p:sp>
            <p:nvSpPr>
              <p:cNvPr id="40" name="Line 36">
                <a:extLst>
                  <a:ext uri="{FF2B5EF4-FFF2-40B4-BE49-F238E27FC236}">
                    <a16:creationId xmlns:a16="http://schemas.microsoft.com/office/drawing/2014/main" id="{1F740E19-A22A-43F2-9622-9723581F68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62" y="3657"/>
                <a:ext cx="318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" name="Text Box 37">
                <a:extLst>
                  <a:ext uri="{FF2B5EF4-FFF2-40B4-BE49-F238E27FC236}">
                    <a16:creationId xmlns:a16="http://schemas.microsoft.com/office/drawing/2014/main" id="{5216646C-07E5-472F-A1D9-54C23CA39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2" y="3884"/>
                <a:ext cx="184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200" dirty="0"/>
                  <a:t>[Edges of </a:t>
                </a:r>
                <a:r>
                  <a:rPr lang="en-US" altLang="zh-TW" sz="2200" i="1" dirty="0"/>
                  <a:t>A</a:t>
                </a:r>
                <a:r>
                  <a:rPr lang="en-US" altLang="zh-TW" sz="2200" dirty="0"/>
                  <a:t> are shaded.]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1">
                  <a:extLst>
                    <a:ext uri="{FF2B5EF4-FFF2-40B4-BE49-F238E27FC236}">
                      <a16:creationId xmlns:a16="http://schemas.microsoft.com/office/drawing/2014/main" id="{37FF8284-9FC1-4230-8B2B-EC09D05AE2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5575" y="4230689"/>
                  <a:ext cx="1099532" cy="4531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TW" altLang="en-US" sz="2400" i="1" baseline="-250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" name="文字方塊 1">
                  <a:extLst>
                    <a:ext uri="{FF2B5EF4-FFF2-40B4-BE49-F238E27FC236}">
                      <a16:creationId xmlns:a16="http://schemas.microsoft.com/office/drawing/2014/main" id="{37FF8284-9FC1-4230-8B2B-EC09D05AE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95575" y="4230689"/>
                  <a:ext cx="1099532" cy="453137"/>
                </a:xfrm>
                <a:prstGeom prst="rect">
                  <a:avLst/>
                </a:prstGeom>
                <a:blipFill>
                  <a:blip r:embed="rId8"/>
                  <a:stretch>
                    <a:fillRect b="-540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8060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How to find the light edge quickly?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Use a priority queue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Each object is a vertex in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Key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minimum weight of any edge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Then the vertex returned by EXTRACT-MIN is </a:t>
                </a: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such that there exists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light edge crossing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Key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not adjacent to any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1197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96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085497" cy="4996095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 edges of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will form a rooted tree with root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given as an input to the algorithm, but it can be any vertex.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Each vertex knows its parent in the tree by the attribute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parent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TW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zh-TW" altLang="en-US" b="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NIL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has no parent.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As </a:t>
                </a: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algorithm progresses,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At termination,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so MST is </a:t>
                </a: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TW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}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085497" cy="4996095"/>
              </a:xfrm>
              <a:blipFill>
                <a:blip r:embed="rId2"/>
                <a:stretch>
                  <a:fillRect l="-1088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555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93B1DF-EE67-4729-9078-C41CD873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84" y="657225"/>
            <a:ext cx="11881416" cy="56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24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Run through the above example to see how Prim’s algorithm works on it: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Vertex </a:t>
                </a:r>
                <a14:m>
                  <m:oMath xmlns:m="http://schemas.openxmlformats.org/officeDocument/2006/math">
                    <m:r>
                      <a:rPr kumimoji="0" lang="en-US" altLang="zh-TW" sz="22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𝒄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has been chosen as a starting point.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864" t="-1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grpSp>
        <p:nvGrpSpPr>
          <p:cNvPr id="4" name="群組 487">
            <a:extLst>
              <a:ext uri="{FF2B5EF4-FFF2-40B4-BE49-F238E27FC236}">
                <a16:creationId xmlns:a16="http://schemas.microsoft.com/office/drawing/2014/main" id="{447969FB-6115-4CCD-90A7-055D387AE4C5}"/>
              </a:ext>
            </a:extLst>
          </p:cNvPr>
          <p:cNvGrpSpPr>
            <a:grpSpLocks/>
          </p:cNvGrpSpPr>
          <p:nvPr/>
        </p:nvGrpSpPr>
        <p:grpSpPr bwMode="auto">
          <a:xfrm>
            <a:off x="9247188" y="2762037"/>
            <a:ext cx="360363" cy="792162"/>
            <a:chOff x="2843848" y="2420888"/>
            <a:chExt cx="360000" cy="792048"/>
          </a:xfrm>
        </p:grpSpPr>
        <p:sp>
          <p:nvSpPr>
            <p:cNvPr id="6" name="橢圓 488">
              <a:extLst>
                <a:ext uri="{FF2B5EF4-FFF2-40B4-BE49-F238E27FC236}">
                  <a16:creationId xmlns:a16="http://schemas.microsoft.com/office/drawing/2014/main" id="{AD24C5EE-0DFA-47D0-BF7B-D7B298977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10</a:t>
              </a:r>
              <a:endParaRPr lang="zh-TW" altLang="en-US" sz="1800" b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文字方塊 489">
              <a:extLst>
                <a:ext uri="{FF2B5EF4-FFF2-40B4-BE49-F238E27FC236}">
                  <a16:creationId xmlns:a16="http://schemas.microsoft.com/office/drawing/2014/main" id="{F7CB0E6E-2A67-4731-97EB-667968ADC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a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476">
            <a:extLst>
              <a:ext uri="{FF2B5EF4-FFF2-40B4-BE49-F238E27FC236}">
                <a16:creationId xmlns:a16="http://schemas.microsoft.com/office/drawing/2014/main" id="{BCE11833-C5B6-4000-B0EE-2C21F03256C9}"/>
              </a:ext>
            </a:extLst>
          </p:cNvPr>
          <p:cNvGrpSpPr>
            <a:grpSpLocks/>
          </p:cNvGrpSpPr>
          <p:nvPr/>
        </p:nvGrpSpPr>
        <p:grpSpPr bwMode="auto">
          <a:xfrm>
            <a:off x="8377238" y="2762037"/>
            <a:ext cx="1223963" cy="1377950"/>
            <a:chOff x="1979712" y="2420888"/>
            <a:chExt cx="1224136" cy="1377444"/>
          </a:xfrm>
        </p:grpSpPr>
        <p:sp>
          <p:nvSpPr>
            <p:cNvPr id="9" name="橢圓 477">
              <a:extLst>
                <a:ext uri="{FF2B5EF4-FFF2-40B4-BE49-F238E27FC236}">
                  <a16:creationId xmlns:a16="http://schemas.microsoft.com/office/drawing/2014/main" id="{E007B600-8F71-40AF-AB6B-E186D4A1A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8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10" name="橢圓 478">
              <a:extLst>
                <a:ext uri="{FF2B5EF4-FFF2-40B4-BE49-F238E27FC236}">
                  <a16:creationId xmlns:a16="http://schemas.microsoft.com/office/drawing/2014/main" id="{F8BDABFB-8C2E-40A8-9681-9D571A2E6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12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接點 479">
              <a:extLst>
                <a:ext uri="{FF2B5EF4-FFF2-40B4-BE49-F238E27FC236}">
                  <a16:creationId xmlns:a16="http://schemas.microsoft.com/office/drawing/2014/main" id="{76D81780-BA38-41ED-B6A7-1DB86DCD1ED3}"/>
                </a:ext>
              </a:extLst>
            </p:cNvPr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2519792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文字方塊 480">
              <a:extLst>
                <a:ext uri="{FF2B5EF4-FFF2-40B4-BE49-F238E27FC236}">
                  <a16:creationId xmlns:a16="http://schemas.microsoft.com/office/drawing/2014/main" id="{3AF6C3CF-CC50-4B6D-92A0-44D87DCE1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b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481">
              <a:extLst>
                <a:ext uri="{FF2B5EF4-FFF2-40B4-BE49-F238E27FC236}">
                  <a16:creationId xmlns:a16="http://schemas.microsoft.com/office/drawing/2014/main" id="{268CC24F-AAB3-4A50-B4B1-BF2DD6B2D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a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群組 466">
            <a:extLst>
              <a:ext uri="{FF2B5EF4-FFF2-40B4-BE49-F238E27FC236}">
                <a16:creationId xmlns:a16="http://schemas.microsoft.com/office/drawing/2014/main" id="{81EEDA10-BDE7-4923-BC9B-6814EA1DC563}"/>
              </a:ext>
            </a:extLst>
          </p:cNvPr>
          <p:cNvGrpSpPr>
            <a:grpSpLocks/>
          </p:cNvGrpSpPr>
          <p:nvPr/>
        </p:nvGrpSpPr>
        <p:grpSpPr bwMode="auto">
          <a:xfrm>
            <a:off x="8362950" y="2762037"/>
            <a:ext cx="1223962" cy="1377950"/>
            <a:chOff x="1979712" y="2420888"/>
            <a:chExt cx="1224136" cy="1377444"/>
          </a:xfrm>
        </p:grpSpPr>
        <p:sp>
          <p:nvSpPr>
            <p:cNvPr id="15" name="橢圓 467">
              <a:extLst>
                <a:ext uri="{FF2B5EF4-FFF2-40B4-BE49-F238E27FC236}">
                  <a16:creationId xmlns:a16="http://schemas.microsoft.com/office/drawing/2014/main" id="{FBD98902-155D-46F9-9F4C-77494EB63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12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16" name="橢圓 468">
              <a:extLst>
                <a:ext uri="{FF2B5EF4-FFF2-40B4-BE49-F238E27FC236}">
                  <a16:creationId xmlns:a16="http://schemas.microsoft.com/office/drawing/2014/main" id="{1B333299-181B-4DBE-B79C-EF60BDA39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8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cxnSp>
          <p:nvCxnSpPr>
            <p:cNvPr id="17" name="直線接點 469">
              <a:extLst>
                <a:ext uri="{FF2B5EF4-FFF2-40B4-BE49-F238E27FC236}">
                  <a16:creationId xmlns:a16="http://schemas.microsoft.com/office/drawing/2014/main" id="{BF2BC12F-CD3E-4756-B79F-B150B81C2A3C}"/>
                </a:ext>
              </a:extLst>
            </p:cNvPr>
            <p:cNvCxnSpPr>
              <a:cxnSpLocks noChangeShapeType="1"/>
              <a:stCxn id="15" idx="3"/>
              <a:endCxn id="16" idx="0"/>
            </p:cNvCxnSpPr>
            <p:nvPr/>
          </p:nvCxnSpPr>
          <p:spPr bwMode="auto">
            <a:xfrm flipH="1">
              <a:off x="2519792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文字方塊 470">
              <a:extLst>
                <a:ext uri="{FF2B5EF4-FFF2-40B4-BE49-F238E27FC236}">
                  <a16:creationId xmlns:a16="http://schemas.microsoft.com/office/drawing/2014/main" id="{B085FD6C-CD81-477E-B22B-CFD3C8438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a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471">
              <a:extLst>
                <a:ext uri="{FF2B5EF4-FFF2-40B4-BE49-F238E27FC236}">
                  <a16:creationId xmlns:a16="http://schemas.microsoft.com/office/drawing/2014/main" id="{419A9337-83F4-4480-9CB5-9A99445D9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b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群組 455">
            <a:extLst>
              <a:ext uri="{FF2B5EF4-FFF2-40B4-BE49-F238E27FC236}">
                <a16:creationId xmlns:a16="http://schemas.microsoft.com/office/drawing/2014/main" id="{8C22F77B-7B45-4683-99DF-988251BF8D1E}"/>
              </a:ext>
            </a:extLst>
          </p:cNvPr>
          <p:cNvGrpSpPr>
            <a:grpSpLocks/>
          </p:cNvGrpSpPr>
          <p:nvPr/>
        </p:nvGrpSpPr>
        <p:grpSpPr bwMode="auto">
          <a:xfrm>
            <a:off x="8383588" y="2762037"/>
            <a:ext cx="2087563" cy="1377950"/>
            <a:chOff x="1979712" y="2420888"/>
            <a:chExt cx="2088232" cy="1377444"/>
          </a:xfrm>
        </p:grpSpPr>
        <p:sp>
          <p:nvSpPr>
            <p:cNvPr id="21" name="橢圓 456">
              <a:extLst>
                <a:ext uri="{FF2B5EF4-FFF2-40B4-BE49-F238E27FC236}">
                  <a16:creationId xmlns:a16="http://schemas.microsoft.com/office/drawing/2014/main" id="{5E896507-DDDE-4B72-B178-969EA5A04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2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22" name="橢圓 457">
              <a:extLst>
                <a:ext uri="{FF2B5EF4-FFF2-40B4-BE49-F238E27FC236}">
                  <a16:creationId xmlns:a16="http://schemas.microsoft.com/office/drawing/2014/main" id="{77C4BCCC-127F-4A9A-8BEE-FEDCB07E4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904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12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23" name="橢圓 458">
              <a:extLst>
                <a:ext uri="{FF2B5EF4-FFF2-40B4-BE49-F238E27FC236}">
                  <a16:creationId xmlns:a16="http://schemas.microsoft.com/office/drawing/2014/main" id="{281A404C-878F-40BA-9BC1-432A3A4FA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8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cxnSp>
          <p:nvCxnSpPr>
            <p:cNvPr id="24" name="直線接點 459">
              <a:extLst>
                <a:ext uri="{FF2B5EF4-FFF2-40B4-BE49-F238E27FC236}">
                  <a16:creationId xmlns:a16="http://schemas.microsoft.com/office/drawing/2014/main" id="{935E543C-2281-4FE7-8201-EFA24072736E}"/>
                </a:ext>
              </a:extLst>
            </p:cNvPr>
            <p:cNvCxnSpPr>
              <a:cxnSpLocks noChangeShapeType="1"/>
              <a:stCxn id="21" idx="3"/>
              <a:endCxn id="23" idx="0"/>
            </p:cNvCxnSpPr>
            <p:nvPr/>
          </p:nvCxnSpPr>
          <p:spPr bwMode="auto">
            <a:xfrm flipH="1">
              <a:off x="2519792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直線接點 460">
              <a:extLst>
                <a:ext uri="{FF2B5EF4-FFF2-40B4-BE49-F238E27FC236}">
                  <a16:creationId xmlns:a16="http://schemas.microsoft.com/office/drawing/2014/main" id="{537E8C84-785B-40D6-AC91-607C5D29308D}"/>
                </a:ext>
              </a:extLst>
            </p:cNvPr>
            <p:cNvCxnSpPr>
              <a:cxnSpLocks noChangeShapeType="1"/>
              <a:stCxn id="21" idx="5"/>
              <a:endCxn id="22" idx="0"/>
            </p:cNvCxnSpPr>
            <p:nvPr/>
          </p:nvCxnSpPr>
          <p:spPr bwMode="auto">
            <a:xfrm>
              <a:off x="3151127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文字方塊 461">
              <a:extLst>
                <a:ext uri="{FF2B5EF4-FFF2-40B4-BE49-F238E27FC236}">
                  <a16:creationId xmlns:a16="http://schemas.microsoft.com/office/drawing/2014/main" id="{8846D561-CADE-4B35-9C22-48D865AF4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i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7" name="文字方塊 462">
              <a:extLst>
                <a:ext uri="{FF2B5EF4-FFF2-40B4-BE49-F238E27FC236}">
                  <a16:creationId xmlns:a16="http://schemas.microsoft.com/office/drawing/2014/main" id="{54549628-FAC5-428B-B0D3-42348401B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b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8" name="文字方塊 463">
              <a:extLst>
                <a:ext uri="{FF2B5EF4-FFF2-40B4-BE49-F238E27FC236}">
                  <a16:creationId xmlns:a16="http://schemas.microsoft.com/office/drawing/2014/main" id="{8227EDEA-88B6-43C2-A26A-1211A4BDF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86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a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群組 442">
            <a:extLst>
              <a:ext uri="{FF2B5EF4-FFF2-40B4-BE49-F238E27FC236}">
                <a16:creationId xmlns:a16="http://schemas.microsoft.com/office/drawing/2014/main" id="{56717B3D-8925-45ED-A197-EA2F7BB743F1}"/>
              </a:ext>
            </a:extLst>
          </p:cNvPr>
          <p:cNvGrpSpPr>
            <a:grpSpLocks/>
          </p:cNvGrpSpPr>
          <p:nvPr/>
        </p:nvGrpSpPr>
        <p:grpSpPr bwMode="auto">
          <a:xfrm>
            <a:off x="8383588" y="2763625"/>
            <a:ext cx="2087563" cy="1376363"/>
            <a:chOff x="1979712" y="2420888"/>
            <a:chExt cx="2088232" cy="1377444"/>
          </a:xfrm>
        </p:grpSpPr>
        <p:sp>
          <p:nvSpPr>
            <p:cNvPr id="30" name="橢圓 443">
              <a:extLst>
                <a:ext uri="{FF2B5EF4-FFF2-40B4-BE49-F238E27FC236}">
                  <a16:creationId xmlns:a16="http://schemas.microsoft.com/office/drawing/2014/main" id="{3E37AD10-96C1-4992-9087-37B8D24E6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2</a:t>
              </a:r>
              <a:endParaRPr lang="zh-TW" altLang="en-US" sz="1800" b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1" name="橢圓 444">
              <a:extLst>
                <a:ext uri="{FF2B5EF4-FFF2-40B4-BE49-F238E27FC236}">
                  <a16:creationId xmlns:a16="http://schemas.microsoft.com/office/drawing/2014/main" id="{72C47FFD-2B88-4A2E-AEFF-90E7DFEA9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904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12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32" name="橢圓 445">
              <a:extLst>
                <a:ext uri="{FF2B5EF4-FFF2-40B4-BE49-F238E27FC236}">
                  <a16:creationId xmlns:a16="http://schemas.microsoft.com/office/drawing/2014/main" id="{42558873-C46B-402C-AE6A-237EA6076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8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cxnSp>
          <p:nvCxnSpPr>
            <p:cNvPr id="33" name="直線接點 446">
              <a:extLst>
                <a:ext uri="{FF2B5EF4-FFF2-40B4-BE49-F238E27FC236}">
                  <a16:creationId xmlns:a16="http://schemas.microsoft.com/office/drawing/2014/main" id="{016AF7FC-60A5-4553-A971-794BFB2472DA}"/>
                </a:ext>
              </a:extLst>
            </p:cNvPr>
            <p:cNvCxnSpPr>
              <a:cxnSpLocks noChangeShapeType="1"/>
              <a:stCxn id="30" idx="3"/>
              <a:endCxn id="32" idx="0"/>
            </p:cNvCxnSpPr>
            <p:nvPr/>
          </p:nvCxnSpPr>
          <p:spPr bwMode="auto">
            <a:xfrm flipH="1">
              <a:off x="2519792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線接點 447">
              <a:extLst>
                <a:ext uri="{FF2B5EF4-FFF2-40B4-BE49-F238E27FC236}">
                  <a16:creationId xmlns:a16="http://schemas.microsoft.com/office/drawing/2014/main" id="{530EC70F-2695-464E-A408-5EF9FDD556A7}"/>
                </a:ext>
              </a:extLst>
            </p:cNvPr>
            <p:cNvCxnSpPr>
              <a:cxnSpLocks noChangeShapeType="1"/>
              <a:stCxn id="30" idx="5"/>
              <a:endCxn id="31" idx="0"/>
            </p:cNvCxnSpPr>
            <p:nvPr/>
          </p:nvCxnSpPr>
          <p:spPr bwMode="auto">
            <a:xfrm>
              <a:off x="3151127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文字方塊 448">
              <a:extLst>
                <a:ext uri="{FF2B5EF4-FFF2-40B4-BE49-F238E27FC236}">
                  <a16:creationId xmlns:a16="http://schemas.microsoft.com/office/drawing/2014/main" id="{08B31EC2-2E85-40CB-A2E3-35CEE4AD0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i</a:t>
              </a:r>
              <a:endParaRPr lang="zh-TW" altLang="en-US" sz="1800" b="1" i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6" name="文字方塊 449">
              <a:extLst>
                <a:ext uri="{FF2B5EF4-FFF2-40B4-BE49-F238E27FC236}">
                  <a16:creationId xmlns:a16="http://schemas.microsoft.com/office/drawing/2014/main" id="{9075087B-D8AE-426F-9270-57EAD6D65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b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37" name="文字方塊 450">
              <a:extLst>
                <a:ext uri="{FF2B5EF4-FFF2-40B4-BE49-F238E27FC236}">
                  <a16:creationId xmlns:a16="http://schemas.microsoft.com/office/drawing/2014/main" id="{DF1BCC02-E480-4A9E-89F8-217DE8A4D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86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a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群組 412">
            <a:extLst>
              <a:ext uri="{FF2B5EF4-FFF2-40B4-BE49-F238E27FC236}">
                <a16:creationId xmlns:a16="http://schemas.microsoft.com/office/drawing/2014/main" id="{9448DF87-F7AD-48ED-A5B5-31A54B6C7AB1}"/>
              </a:ext>
            </a:extLst>
          </p:cNvPr>
          <p:cNvGrpSpPr>
            <a:grpSpLocks/>
          </p:cNvGrpSpPr>
          <p:nvPr/>
        </p:nvGrpSpPr>
        <p:grpSpPr bwMode="auto">
          <a:xfrm>
            <a:off x="8088312" y="2762037"/>
            <a:ext cx="2376488" cy="1992312"/>
            <a:chOff x="1691680" y="2420888"/>
            <a:chExt cx="2376264" cy="1991072"/>
          </a:xfrm>
        </p:grpSpPr>
        <p:sp>
          <p:nvSpPr>
            <p:cNvPr id="39" name="橢圓 413">
              <a:extLst>
                <a:ext uri="{FF2B5EF4-FFF2-40B4-BE49-F238E27FC236}">
                  <a16:creationId xmlns:a16="http://schemas.microsoft.com/office/drawing/2014/main" id="{1F581C1F-3F26-4660-A765-4A598F1A5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8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40" name="橢圓 414">
              <a:extLst>
                <a:ext uri="{FF2B5EF4-FFF2-40B4-BE49-F238E27FC236}">
                  <a16:creationId xmlns:a16="http://schemas.microsoft.com/office/drawing/2014/main" id="{21C1EE89-2439-4C98-A505-610E06839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904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12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41" name="橢圓 415">
              <a:extLst>
                <a:ext uri="{FF2B5EF4-FFF2-40B4-BE49-F238E27FC236}">
                  <a16:creationId xmlns:a16="http://schemas.microsoft.com/office/drawing/2014/main" id="{BB6D3F34-19AE-452F-AD97-259576D0A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8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42" name="橢圓 416">
              <a:extLst>
                <a:ext uri="{FF2B5EF4-FFF2-40B4-BE49-F238E27FC236}">
                  <a16:creationId xmlns:a16="http://schemas.microsoft.com/office/drawing/2014/main" id="{4CCB1398-1CEA-4F10-BBEA-DF6D2D243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11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cxnSp>
          <p:nvCxnSpPr>
            <p:cNvPr id="43" name="直線接點 417">
              <a:extLst>
                <a:ext uri="{FF2B5EF4-FFF2-40B4-BE49-F238E27FC236}">
                  <a16:creationId xmlns:a16="http://schemas.microsoft.com/office/drawing/2014/main" id="{A97021B5-6841-45E9-99FF-4D8F425916EF}"/>
                </a:ext>
              </a:extLst>
            </p:cNvPr>
            <p:cNvCxnSpPr>
              <a:cxnSpLocks noChangeShapeType="1"/>
              <a:stCxn id="41" idx="3"/>
              <a:endCxn id="42" idx="0"/>
            </p:cNvCxnSpPr>
            <p:nvPr/>
          </p:nvCxnSpPr>
          <p:spPr bwMode="auto">
            <a:xfrm flipH="1">
              <a:off x="2231720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直線接點 418">
              <a:extLst>
                <a:ext uri="{FF2B5EF4-FFF2-40B4-BE49-F238E27FC236}">
                  <a16:creationId xmlns:a16="http://schemas.microsoft.com/office/drawing/2014/main" id="{2D4F30A1-819D-41A6-9E55-84809FE9CE4C}"/>
                </a:ext>
              </a:extLst>
            </p:cNvPr>
            <p:cNvCxnSpPr>
              <a:cxnSpLocks noChangeShapeType="1"/>
              <a:stCxn id="39" idx="3"/>
              <a:endCxn id="41" idx="0"/>
            </p:cNvCxnSpPr>
            <p:nvPr/>
          </p:nvCxnSpPr>
          <p:spPr bwMode="auto">
            <a:xfrm flipH="1">
              <a:off x="2519792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直線接點 419">
              <a:extLst>
                <a:ext uri="{FF2B5EF4-FFF2-40B4-BE49-F238E27FC236}">
                  <a16:creationId xmlns:a16="http://schemas.microsoft.com/office/drawing/2014/main" id="{5D2AE80F-38FA-4B33-93B8-DACB7811656D}"/>
                </a:ext>
              </a:extLst>
            </p:cNvPr>
            <p:cNvCxnSpPr>
              <a:cxnSpLocks noChangeShapeType="1"/>
              <a:stCxn id="39" idx="5"/>
              <a:endCxn id="40" idx="0"/>
            </p:cNvCxnSpPr>
            <p:nvPr/>
          </p:nvCxnSpPr>
          <p:spPr bwMode="auto">
            <a:xfrm>
              <a:off x="3151127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文字方塊 420">
              <a:extLst>
                <a:ext uri="{FF2B5EF4-FFF2-40B4-BE49-F238E27FC236}">
                  <a16:creationId xmlns:a16="http://schemas.microsoft.com/office/drawing/2014/main" id="{16EEA369-0BA8-4806-9EF3-C603549AD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g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21">
              <a:extLst>
                <a:ext uri="{FF2B5EF4-FFF2-40B4-BE49-F238E27FC236}">
                  <a16:creationId xmlns:a16="http://schemas.microsoft.com/office/drawing/2014/main" id="{E563C912-3FE1-456C-A411-2796D79F5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b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48" name="文字方塊 422">
              <a:extLst>
                <a:ext uri="{FF2B5EF4-FFF2-40B4-BE49-F238E27FC236}">
                  <a16:creationId xmlns:a16="http://schemas.microsoft.com/office/drawing/2014/main" id="{0F701D35-EA7E-4DB5-A9AB-313A003AE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86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a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49" name="文字方塊 423">
              <a:extLst>
                <a:ext uri="{FF2B5EF4-FFF2-40B4-BE49-F238E27FC236}">
                  <a16:creationId xmlns:a16="http://schemas.microsoft.com/office/drawing/2014/main" id="{146CFEEF-5C22-406D-88B7-C5EC8540A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4005064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i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群組 396">
            <a:extLst>
              <a:ext uri="{FF2B5EF4-FFF2-40B4-BE49-F238E27FC236}">
                <a16:creationId xmlns:a16="http://schemas.microsoft.com/office/drawing/2014/main" id="{C0AF8B0C-3B09-42FF-86C8-8967BD5B308A}"/>
              </a:ext>
            </a:extLst>
          </p:cNvPr>
          <p:cNvGrpSpPr>
            <a:grpSpLocks/>
          </p:cNvGrpSpPr>
          <p:nvPr/>
        </p:nvGrpSpPr>
        <p:grpSpPr bwMode="auto">
          <a:xfrm>
            <a:off x="8088312" y="2762037"/>
            <a:ext cx="2376488" cy="1992312"/>
            <a:chOff x="1691680" y="2420888"/>
            <a:chExt cx="2376264" cy="1991072"/>
          </a:xfrm>
        </p:grpSpPr>
        <p:sp>
          <p:nvSpPr>
            <p:cNvPr id="51" name="橢圓 397">
              <a:extLst>
                <a:ext uri="{FF2B5EF4-FFF2-40B4-BE49-F238E27FC236}">
                  <a16:creationId xmlns:a16="http://schemas.microsoft.com/office/drawing/2014/main" id="{89D84CB3-9D74-4D15-B30A-28CB57A29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8</a:t>
              </a:r>
              <a:endParaRPr lang="zh-TW" altLang="en-US" sz="1800" b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2" name="橢圓 398">
              <a:extLst>
                <a:ext uri="{FF2B5EF4-FFF2-40B4-BE49-F238E27FC236}">
                  <a16:creationId xmlns:a16="http://schemas.microsoft.com/office/drawing/2014/main" id="{082B1B8C-9D16-4C3E-9BB1-F70E83F57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904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12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53" name="橢圓 399">
              <a:extLst>
                <a:ext uri="{FF2B5EF4-FFF2-40B4-BE49-F238E27FC236}">
                  <a16:creationId xmlns:a16="http://schemas.microsoft.com/office/drawing/2014/main" id="{28393724-D00C-4E75-8C45-6DFEE624B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8</a:t>
              </a:r>
              <a:endParaRPr lang="zh-TW" altLang="en-US" sz="1800" b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4" name="橢圓 400">
              <a:extLst>
                <a:ext uri="{FF2B5EF4-FFF2-40B4-BE49-F238E27FC236}">
                  <a16:creationId xmlns:a16="http://schemas.microsoft.com/office/drawing/2014/main" id="{B6F5CE14-C3A3-482D-8DF5-549F5B5BA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11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cxnSp>
          <p:nvCxnSpPr>
            <p:cNvPr id="55" name="直線接點 401">
              <a:extLst>
                <a:ext uri="{FF2B5EF4-FFF2-40B4-BE49-F238E27FC236}">
                  <a16:creationId xmlns:a16="http://schemas.microsoft.com/office/drawing/2014/main" id="{56D17469-939C-447C-B2F0-A304DC66542B}"/>
                </a:ext>
              </a:extLst>
            </p:cNvPr>
            <p:cNvCxnSpPr>
              <a:cxnSpLocks noChangeShapeType="1"/>
              <a:stCxn id="53" idx="3"/>
              <a:endCxn id="54" idx="0"/>
            </p:cNvCxnSpPr>
            <p:nvPr/>
          </p:nvCxnSpPr>
          <p:spPr bwMode="auto">
            <a:xfrm flipH="1">
              <a:off x="2231720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直線接點 402">
              <a:extLst>
                <a:ext uri="{FF2B5EF4-FFF2-40B4-BE49-F238E27FC236}">
                  <a16:creationId xmlns:a16="http://schemas.microsoft.com/office/drawing/2014/main" id="{984CD548-D48C-4AAA-AF11-6677ABD4B812}"/>
                </a:ext>
              </a:extLst>
            </p:cNvPr>
            <p:cNvCxnSpPr>
              <a:cxnSpLocks noChangeShapeType="1"/>
              <a:stCxn id="51" idx="3"/>
              <a:endCxn id="53" idx="0"/>
            </p:cNvCxnSpPr>
            <p:nvPr/>
          </p:nvCxnSpPr>
          <p:spPr bwMode="auto">
            <a:xfrm flipH="1">
              <a:off x="2519792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直線接點 403">
              <a:extLst>
                <a:ext uri="{FF2B5EF4-FFF2-40B4-BE49-F238E27FC236}">
                  <a16:creationId xmlns:a16="http://schemas.microsoft.com/office/drawing/2014/main" id="{1B7B3154-900E-4309-A9DD-0C65CE0F7716}"/>
                </a:ext>
              </a:extLst>
            </p:cNvPr>
            <p:cNvCxnSpPr>
              <a:cxnSpLocks noChangeShapeType="1"/>
              <a:stCxn id="51" idx="5"/>
              <a:endCxn id="52" idx="0"/>
            </p:cNvCxnSpPr>
            <p:nvPr/>
          </p:nvCxnSpPr>
          <p:spPr bwMode="auto">
            <a:xfrm>
              <a:off x="3151127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文字方塊 404">
              <a:extLst>
                <a:ext uri="{FF2B5EF4-FFF2-40B4-BE49-F238E27FC236}">
                  <a16:creationId xmlns:a16="http://schemas.microsoft.com/office/drawing/2014/main" id="{A8B8A1DA-6B83-4855-9447-A74EF3E89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b</a:t>
              </a:r>
              <a:endParaRPr lang="zh-TW" altLang="en-US" sz="1800" b="1" i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405">
              <a:extLst>
                <a:ext uri="{FF2B5EF4-FFF2-40B4-BE49-F238E27FC236}">
                  <a16:creationId xmlns:a16="http://schemas.microsoft.com/office/drawing/2014/main" id="{691968AE-1D54-4866-85D2-2DF48C8F8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g</a:t>
              </a:r>
              <a:endParaRPr lang="zh-TW" altLang="en-US" sz="1800" b="1" i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406">
              <a:extLst>
                <a:ext uri="{FF2B5EF4-FFF2-40B4-BE49-F238E27FC236}">
                  <a16:creationId xmlns:a16="http://schemas.microsoft.com/office/drawing/2014/main" id="{840CF416-F5E9-4D2A-ACE9-AF11CCB4A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86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a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407">
              <a:extLst>
                <a:ext uri="{FF2B5EF4-FFF2-40B4-BE49-F238E27FC236}">
                  <a16:creationId xmlns:a16="http://schemas.microsoft.com/office/drawing/2014/main" id="{9155AC5E-9E6F-4918-87F9-2DC509DFF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4005064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i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群組 381">
            <a:extLst>
              <a:ext uri="{FF2B5EF4-FFF2-40B4-BE49-F238E27FC236}">
                <a16:creationId xmlns:a16="http://schemas.microsoft.com/office/drawing/2014/main" id="{438AA3E4-ABD8-4157-9E4A-165F693327A2}"/>
              </a:ext>
            </a:extLst>
          </p:cNvPr>
          <p:cNvGrpSpPr>
            <a:grpSpLocks/>
          </p:cNvGrpSpPr>
          <p:nvPr/>
        </p:nvGrpSpPr>
        <p:grpSpPr bwMode="auto">
          <a:xfrm>
            <a:off x="8088312" y="2762037"/>
            <a:ext cx="2376488" cy="2386012"/>
            <a:chOff x="1691680" y="2420888"/>
            <a:chExt cx="2376264" cy="2385556"/>
          </a:xfrm>
        </p:grpSpPr>
        <p:sp>
          <p:nvSpPr>
            <p:cNvPr id="63" name="橢圓 382">
              <a:extLst>
                <a:ext uri="{FF2B5EF4-FFF2-40B4-BE49-F238E27FC236}">
                  <a16:creationId xmlns:a16="http://schemas.microsoft.com/office/drawing/2014/main" id="{FE811D54-F95B-4BB8-8BF1-9D8E83208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5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64" name="橢圓 383">
              <a:extLst>
                <a:ext uri="{FF2B5EF4-FFF2-40B4-BE49-F238E27FC236}">
                  <a16:creationId xmlns:a16="http://schemas.microsoft.com/office/drawing/2014/main" id="{123C50F9-F844-40AF-B25A-FE4EF74DE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904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12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65" name="橢圓 384">
              <a:extLst>
                <a:ext uri="{FF2B5EF4-FFF2-40B4-BE49-F238E27FC236}">
                  <a16:creationId xmlns:a16="http://schemas.microsoft.com/office/drawing/2014/main" id="{BE48A0EE-9A94-4569-ADC6-01F8D370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9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66" name="橢圓 385">
              <a:extLst>
                <a:ext uri="{FF2B5EF4-FFF2-40B4-BE49-F238E27FC236}">
                  <a16:creationId xmlns:a16="http://schemas.microsoft.com/office/drawing/2014/main" id="{12978F0D-A1CB-42EA-AFEA-EFF2E2D3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11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67" name="橢圓 386">
              <a:extLst>
                <a:ext uri="{FF2B5EF4-FFF2-40B4-BE49-F238E27FC236}">
                  <a16:creationId xmlns:a16="http://schemas.microsoft.com/office/drawing/2014/main" id="{9030FFB1-EFB3-4446-9EEE-0DBE7F55C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824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9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cxnSp>
          <p:nvCxnSpPr>
            <p:cNvPr id="68" name="直線接點 387">
              <a:extLst>
                <a:ext uri="{FF2B5EF4-FFF2-40B4-BE49-F238E27FC236}">
                  <a16:creationId xmlns:a16="http://schemas.microsoft.com/office/drawing/2014/main" id="{9EF82533-B1FF-45F7-B50F-2DB37061FE99}"/>
                </a:ext>
              </a:extLst>
            </p:cNvPr>
            <p:cNvCxnSpPr>
              <a:cxnSpLocks noChangeShapeType="1"/>
              <a:stCxn id="65" idx="3"/>
              <a:endCxn id="66" idx="0"/>
            </p:cNvCxnSpPr>
            <p:nvPr/>
          </p:nvCxnSpPr>
          <p:spPr bwMode="auto">
            <a:xfrm flipH="1">
              <a:off x="2231720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線接點 388">
              <a:extLst>
                <a:ext uri="{FF2B5EF4-FFF2-40B4-BE49-F238E27FC236}">
                  <a16:creationId xmlns:a16="http://schemas.microsoft.com/office/drawing/2014/main" id="{17EA5CD0-4FF9-43C1-B411-437EB5592F30}"/>
                </a:ext>
              </a:extLst>
            </p:cNvPr>
            <p:cNvCxnSpPr>
              <a:cxnSpLocks noChangeShapeType="1"/>
              <a:stCxn id="65" idx="5"/>
              <a:endCxn id="67" idx="0"/>
            </p:cNvCxnSpPr>
            <p:nvPr/>
          </p:nvCxnSpPr>
          <p:spPr bwMode="auto">
            <a:xfrm>
              <a:off x="2647071" y="3736319"/>
              <a:ext cx="16075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直線接點 389">
              <a:extLst>
                <a:ext uri="{FF2B5EF4-FFF2-40B4-BE49-F238E27FC236}">
                  <a16:creationId xmlns:a16="http://schemas.microsoft.com/office/drawing/2014/main" id="{8C3F7A65-C04E-4728-9565-09D495EF8F08}"/>
                </a:ext>
              </a:extLst>
            </p:cNvPr>
            <p:cNvCxnSpPr>
              <a:cxnSpLocks noChangeShapeType="1"/>
              <a:stCxn id="63" idx="3"/>
              <a:endCxn id="65" idx="0"/>
            </p:cNvCxnSpPr>
            <p:nvPr/>
          </p:nvCxnSpPr>
          <p:spPr bwMode="auto">
            <a:xfrm flipH="1">
              <a:off x="2519792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直線接點 390">
              <a:extLst>
                <a:ext uri="{FF2B5EF4-FFF2-40B4-BE49-F238E27FC236}">
                  <a16:creationId xmlns:a16="http://schemas.microsoft.com/office/drawing/2014/main" id="{9B429BEF-6561-41C7-96F3-3EB46132FCB8}"/>
                </a:ext>
              </a:extLst>
            </p:cNvPr>
            <p:cNvCxnSpPr>
              <a:cxnSpLocks noChangeShapeType="1"/>
              <a:stCxn id="63" idx="5"/>
              <a:endCxn id="64" idx="0"/>
            </p:cNvCxnSpPr>
            <p:nvPr/>
          </p:nvCxnSpPr>
          <p:spPr bwMode="auto">
            <a:xfrm>
              <a:off x="3151127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文字方塊 391">
              <a:extLst>
                <a:ext uri="{FF2B5EF4-FFF2-40B4-BE49-F238E27FC236}">
                  <a16:creationId xmlns:a16="http://schemas.microsoft.com/office/drawing/2014/main" id="{4671DED2-533E-4AA7-8046-353378B2F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d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73" name="文字方塊 392">
              <a:extLst>
                <a:ext uri="{FF2B5EF4-FFF2-40B4-BE49-F238E27FC236}">
                  <a16:creationId xmlns:a16="http://schemas.microsoft.com/office/drawing/2014/main" id="{FC269E45-F966-4E5B-BE7A-9C5631BD1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g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74" name="文字方塊 393">
              <a:extLst>
                <a:ext uri="{FF2B5EF4-FFF2-40B4-BE49-F238E27FC236}">
                  <a16:creationId xmlns:a16="http://schemas.microsoft.com/office/drawing/2014/main" id="{0BB252EC-742A-4FDE-96A4-B68100720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86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a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75" name="文字方塊 394">
              <a:extLst>
                <a:ext uri="{FF2B5EF4-FFF2-40B4-BE49-F238E27FC236}">
                  <a16:creationId xmlns:a16="http://schemas.microsoft.com/office/drawing/2014/main" id="{68612B30-5D07-45BA-9162-DB23D3982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4005064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i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76" name="文字方塊 395">
              <a:extLst>
                <a:ext uri="{FF2B5EF4-FFF2-40B4-BE49-F238E27FC236}">
                  <a16:creationId xmlns:a16="http://schemas.microsoft.com/office/drawing/2014/main" id="{CB1EFA25-7238-4078-95E2-A8C458669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742" y="4437112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b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群組 347">
            <a:extLst>
              <a:ext uri="{FF2B5EF4-FFF2-40B4-BE49-F238E27FC236}">
                <a16:creationId xmlns:a16="http://schemas.microsoft.com/office/drawing/2014/main" id="{7725B543-271B-47B1-B61A-D08E0CDC08B4}"/>
              </a:ext>
            </a:extLst>
          </p:cNvPr>
          <p:cNvGrpSpPr>
            <a:grpSpLocks/>
          </p:cNvGrpSpPr>
          <p:nvPr/>
        </p:nvGrpSpPr>
        <p:grpSpPr bwMode="auto">
          <a:xfrm>
            <a:off x="8088312" y="2762037"/>
            <a:ext cx="2376488" cy="2386012"/>
            <a:chOff x="1691680" y="2420888"/>
            <a:chExt cx="2376264" cy="2385556"/>
          </a:xfrm>
        </p:grpSpPr>
        <p:sp>
          <p:nvSpPr>
            <p:cNvPr id="78" name="橢圓 348">
              <a:extLst>
                <a:ext uri="{FF2B5EF4-FFF2-40B4-BE49-F238E27FC236}">
                  <a16:creationId xmlns:a16="http://schemas.microsoft.com/office/drawing/2014/main" id="{B74508AB-D014-4481-B9F2-8EB44008D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11</a:t>
              </a:r>
              <a:endParaRPr lang="zh-TW" altLang="en-US" sz="1800" b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9" name="橢圓 349">
              <a:extLst>
                <a:ext uri="{FF2B5EF4-FFF2-40B4-BE49-F238E27FC236}">
                  <a16:creationId xmlns:a16="http://schemas.microsoft.com/office/drawing/2014/main" id="{AF32E635-8302-4DBC-9DF2-7B56F7458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904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12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80" name="橢圓 350">
              <a:extLst>
                <a:ext uri="{FF2B5EF4-FFF2-40B4-BE49-F238E27FC236}">
                  <a16:creationId xmlns:a16="http://schemas.microsoft.com/office/drawing/2014/main" id="{1101FAA8-2B8E-4F02-A224-310C833EB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5</a:t>
              </a:r>
              <a:endParaRPr lang="zh-TW" altLang="en-US" sz="1800" b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1" name="橢圓 351">
              <a:extLst>
                <a:ext uri="{FF2B5EF4-FFF2-40B4-BE49-F238E27FC236}">
                  <a16:creationId xmlns:a16="http://schemas.microsoft.com/office/drawing/2014/main" id="{1302D19B-FE4D-457C-AE2C-8F8774986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9</a:t>
              </a:r>
              <a:endParaRPr lang="zh-TW" altLang="en-US" sz="1800" b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2" name="橢圓 352">
              <a:extLst>
                <a:ext uri="{FF2B5EF4-FFF2-40B4-BE49-F238E27FC236}">
                  <a16:creationId xmlns:a16="http://schemas.microsoft.com/office/drawing/2014/main" id="{C3FA3A3E-BAC8-4F7D-8314-0E778A01C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824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9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cxnSp>
          <p:nvCxnSpPr>
            <p:cNvPr id="83" name="直線接點 353">
              <a:extLst>
                <a:ext uri="{FF2B5EF4-FFF2-40B4-BE49-F238E27FC236}">
                  <a16:creationId xmlns:a16="http://schemas.microsoft.com/office/drawing/2014/main" id="{18B100BB-A62B-4616-B395-56FA80F54593}"/>
                </a:ext>
              </a:extLst>
            </p:cNvPr>
            <p:cNvCxnSpPr>
              <a:cxnSpLocks noChangeShapeType="1"/>
              <a:stCxn id="80" idx="3"/>
              <a:endCxn id="81" idx="0"/>
            </p:cNvCxnSpPr>
            <p:nvPr/>
          </p:nvCxnSpPr>
          <p:spPr bwMode="auto">
            <a:xfrm flipH="1">
              <a:off x="2231720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直線接點 354">
              <a:extLst>
                <a:ext uri="{FF2B5EF4-FFF2-40B4-BE49-F238E27FC236}">
                  <a16:creationId xmlns:a16="http://schemas.microsoft.com/office/drawing/2014/main" id="{AEFA9D86-ADCC-4FBD-B08D-5A93ED051A9F}"/>
                </a:ext>
              </a:extLst>
            </p:cNvPr>
            <p:cNvCxnSpPr>
              <a:cxnSpLocks noChangeShapeType="1"/>
              <a:stCxn id="80" idx="5"/>
              <a:endCxn id="82" idx="0"/>
            </p:cNvCxnSpPr>
            <p:nvPr/>
          </p:nvCxnSpPr>
          <p:spPr bwMode="auto">
            <a:xfrm>
              <a:off x="2647071" y="3736319"/>
              <a:ext cx="16075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直線接點 355">
              <a:extLst>
                <a:ext uri="{FF2B5EF4-FFF2-40B4-BE49-F238E27FC236}">
                  <a16:creationId xmlns:a16="http://schemas.microsoft.com/office/drawing/2014/main" id="{DC10F856-8D62-4281-8EE2-6F2E19DC2FE6}"/>
                </a:ext>
              </a:extLst>
            </p:cNvPr>
            <p:cNvCxnSpPr>
              <a:cxnSpLocks noChangeShapeType="1"/>
              <a:stCxn id="78" idx="3"/>
              <a:endCxn id="80" idx="0"/>
            </p:cNvCxnSpPr>
            <p:nvPr/>
          </p:nvCxnSpPr>
          <p:spPr bwMode="auto">
            <a:xfrm flipH="1">
              <a:off x="2519792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直線接點 356">
              <a:extLst>
                <a:ext uri="{FF2B5EF4-FFF2-40B4-BE49-F238E27FC236}">
                  <a16:creationId xmlns:a16="http://schemas.microsoft.com/office/drawing/2014/main" id="{704A28E5-2D03-455E-90AF-277E593C758C}"/>
                </a:ext>
              </a:extLst>
            </p:cNvPr>
            <p:cNvCxnSpPr>
              <a:cxnSpLocks noChangeShapeType="1"/>
              <a:stCxn id="78" idx="5"/>
              <a:endCxn id="79" idx="0"/>
            </p:cNvCxnSpPr>
            <p:nvPr/>
          </p:nvCxnSpPr>
          <p:spPr bwMode="auto">
            <a:xfrm>
              <a:off x="3151127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文字方塊 357">
              <a:extLst>
                <a:ext uri="{FF2B5EF4-FFF2-40B4-BE49-F238E27FC236}">
                  <a16:creationId xmlns:a16="http://schemas.microsoft.com/office/drawing/2014/main" id="{34F9434D-63B4-4006-A92D-64864EDB0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i</a:t>
              </a:r>
              <a:endParaRPr lang="zh-TW" altLang="en-US" sz="1800" b="1" i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8" name="文字方塊 358">
              <a:extLst>
                <a:ext uri="{FF2B5EF4-FFF2-40B4-BE49-F238E27FC236}">
                  <a16:creationId xmlns:a16="http://schemas.microsoft.com/office/drawing/2014/main" id="{D3B97AD8-AD8B-4FD7-B766-E718A4C62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d</a:t>
              </a:r>
              <a:endParaRPr lang="zh-TW" altLang="en-US" sz="1800" b="1" i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9" name="文字方塊 359">
              <a:extLst>
                <a:ext uri="{FF2B5EF4-FFF2-40B4-BE49-F238E27FC236}">
                  <a16:creationId xmlns:a16="http://schemas.microsoft.com/office/drawing/2014/main" id="{E5F48C37-E7B7-4FE0-BB58-1F13C932C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86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a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90" name="文字方塊 360">
              <a:extLst>
                <a:ext uri="{FF2B5EF4-FFF2-40B4-BE49-F238E27FC236}">
                  <a16:creationId xmlns:a16="http://schemas.microsoft.com/office/drawing/2014/main" id="{902034BD-3CA9-41A9-9975-314643C43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4005064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g</a:t>
              </a:r>
              <a:endParaRPr lang="zh-TW" altLang="en-US" sz="1800" b="1" i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1" name="文字方塊 361">
              <a:extLst>
                <a:ext uri="{FF2B5EF4-FFF2-40B4-BE49-F238E27FC236}">
                  <a16:creationId xmlns:a16="http://schemas.microsoft.com/office/drawing/2014/main" id="{7BC61209-69D9-4F25-BD28-73CF4DF25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742" y="4437112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b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群組 329">
            <a:extLst>
              <a:ext uri="{FF2B5EF4-FFF2-40B4-BE49-F238E27FC236}">
                <a16:creationId xmlns:a16="http://schemas.microsoft.com/office/drawing/2014/main" id="{EC47F431-EA16-446C-8550-1A79AD8DBFF8}"/>
              </a:ext>
            </a:extLst>
          </p:cNvPr>
          <p:cNvGrpSpPr>
            <a:grpSpLocks/>
          </p:cNvGrpSpPr>
          <p:nvPr/>
        </p:nvGrpSpPr>
        <p:grpSpPr bwMode="auto">
          <a:xfrm>
            <a:off x="8088312" y="2762037"/>
            <a:ext cx="2376488" cy="2386012"/>
            <a:chOff x="1691680" y="2420888"/>
            <a:chExt cx="2376264" cy="2385556"/>
          </a:xfrm>
        </p:grpSpPr>
        <p:sp>
          <p:nvSpPr>
            <p:cNvPr id="93" name="橢圓 330">
              <a:extLst>
                <a:ext uri="{FF2B5EF4-FFF2-40B4-BE49-F238E27FC236}">
                  <a16:creationId xmlns:a16="http://schemas.microsoft.com/office/drawing/2014/main" id="{E6D34919-A002-4348-B4B7-6DE5EACD1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6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94" name="橢圓 331">
              <a:extLst>
                <a:ext uri="{FF2B5EF4-FFF2-40B4-BE49-F238E27FC236}">
                  <a16:creationId xmlns:a16="http://schemas.microsoft.com/office/drawing/2014/main" id="{45F9FF84-474B-4B76-B2C8-39A26BEAE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904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12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95" name="橢圓 332">
              <a:extLst>
                <a:ext uri="{FF2B5EF4-FFF2-40B4-BE49-F238E27FC236}">
                  <a16:creationId xmlns:a16="http://schemas.microsoft.com/office/drawing/2014/main" id="{09D00C85-1FDD-4EE8-9079-62A47B459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7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96" name="橢圓 333">
              <a:extLst>
                <a:ext uri="{FF2B5EF4-FFF2-40B4-BE49-F238E27FC236}">
                  <a16:creationId xmlns:a16="http://schemas.microsoft.com/office/drawing/2014/main" id="{280A49CA-B0E7-4E9A-B38E-1195103BE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97" name="橢圓 334">
              <a:extLst>
                <a:ext uri="{FF2B5EF4-FFF2-40B4-BE49-F238E27FC236}">
                  <a16:creationId xmlns:a16="http://schemas.microsoft.com/office/drawing/2014/main" id="{A889E98A-FD17-428F-90DC-E1F994A01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824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9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98" name="橢圓 335">
              <a:extLst>
                <a:ext uri="{FF2B5EF4-FFF2-40B4-BE49-F238E27FC236}">
                  <a16:creationId xmlns:a16="http://schemas.microsoft.com/office/drawing/2014/main" id="{359776DC-BC38-4BDE-A65A-FBF04325A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832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cxnSp>
          <p:nvCxnSpPr>
            <p:cNvPr id="99" name="直線接點 336">
              <a:extLst>
                <a:ext uri="{FF2B5EF4-FFF2-40B4-BE49-F238E27FC236}">
                  <a16:creationId xmlns:a16="http://schemas.microsoft.com/office/drawing/2014/main" id="{64E51AF0-BDEA-40D6-B4D4-095F68B4DC39}"/>
                </a:ext>
              </a:extLst>
            </p:cNvPr>
            <p:cNvCxnSpPr>
              <a:cxnSpLocks noChangeShapeType="1"/>
              <a:stCxn id="95" idx="3"/>
              <a:endCxn id="96" idx="0"/>
            </p:cNvCxnSpPr>
            <p:nvPr/>
          </p:nvCxnSpPr>
          <p:spPr bwMode="auto">
            <a:xfrm flipH="1">
              <a:off x="2231720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直線接點 337">
              <a:extLst>
                <a:ext uri="{FF2B5EF4-FFF2-40B4-BE49-F238E27FC236}">
                  <a16:creationId xmlns:a16="http://schemas.microsoft.com/office/drawing/2014/main" id="{B5AB852D-5171-4F5B-82EF-376D34E758F8}"/>
                </a:ext>
              </a:extLst>
            </p:cNvPr>
            <p:cNvCxnSpPr>
              <a:cxnSpLocks noChangeShapeType="1"/>
              <a:stCxn id="95" idx="5"/>
              <a:endCxn id="97" idx="0"/>
            </p:cNvCxnSpPr>
            <p:nvPr/>
          </p:nvCxnSpPr>
          <p:spPr bwMode="auto">
            <a:xfrm>
              <a:off x="2647071" y="3736319"/>
              <a:ext cx="16075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直線接點 338">
              <a:extLst>
                <a:ext uri="{FF2B5EF4-FFF2-40B4-BE49-F238E27FC236}">
                  <a16:creationId xmlns:a16="http://schemas.microsoft.com/office/drawing/2014/main" id="{98E8DA40-C463-47CE-AD54-AE9876643FAC}"/>
                </a:ext>
              </a:extLst>
            </p:cNvPr>
            <p:cNvCxnSpPr>
              <a:cxnSpLocks noChangeShapeType="1"/>
              <a:stCxn id="94" idx="3"/>
              <a:endCxn id="98" idx="0"/>
            </p:cNvCxnSpPr>
            <p:nvPr/>
          </p:nvCxnSpPr>
          <p:spPr bwMode="auto">
            <a:xfrm flipH="1">
              <a:off x="3239832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直線接點 339">
              <a:extLst>
                <a:ext uri="{FF2B5EF4-FFF2-40B4-BE49-F238E27FC236}">
                  <a16:creationId xmlns:a16="http://schemas.microsoft.com/office/drawing/2014/main" id="{B309E951-06D8-4D57-BFA2-E6A93151F80B}"/>
                </a:ext>
              </a:extLst>
            </p:cNvPr>
            <p:cNvCxnSpPr>
              <a:cxnSpLocks noChangeShapeType="1"/>
              <a:stCxn id="93" idx="3"/>
              <a:endCxn id="95" idx="0"/>
            </p:cNvCxnSpPr>
            <p:nvPr/>
          </p:nvCxnSpPr>
          <p:spPr bwMode="auto">
            <a:xfrm flipH="1">
              <a:off x="2519792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直線接點 340">
              <a:extLst>
                <a:ext uri="{FF2B5EF4-FFF2-40B4-BE49-F238E27FC236}">
                  <a16:creationId xmlns:a16="http://schemas.microsoft.com/office/drawing/2014/main" id="{DE4967F6-D8A9-4CF0-BA54-348F21FD0F68}"/>
                </a:ext>
              </a:extLst>
            </p:cNvPr>
            <p:cNvCxnSpPr>
              <a:cxnSpLocks noChangeShapeType="1"/>
              <a:stCxn id="93" idx="5"/>
              <a:endCxn id="94" idx="0"/>
            </p:cNvCxnSpPr>
            <p:nvPr/>
          </p:nvCxnSpPr>
          <p:spPr bwMode="auto">
            <a:xfrm>
              <a:off x="3151127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" name="文字方塊 341">
              <a:extLst>
                <a:ext uri="{FF2B5EF4-FFF2-40B4-BE49-F238E27FC236}">
                  <a16:creationId xmlns:a16="http://schemas.microsoft.com/office/drawing/2014/main" id="{0147AEEA-6D99-4D4B-9952-96B7CB447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h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05" name="文字方塊 342">
              <a:extLst>
                <a:ext uri="{FF2B5EF4-FFF2-40B4-BE49-F238E27FC236}">
                  <a16:creationId xmlns:a16="http://schemas.microsoft.com/office/drawing/2014/main" id="{E6FF456A-68D5-4024-9A79-0DA080E3F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d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06" name="文字方塊 343">
              <a:extLst>
                <a:ext uri="{FF2B5EF4-FFF2-40B4-BE49-F238E27FC236}">
                  <a16:creationId xmlns:a16="http://schemas.microsoft.com/office/drawing/2014/main" id="{39BA8ECB-99CD-4884-A00F-BAEA37108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86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a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07" name="文字方塊 344">
              <a:extLst>
                <a:ext uri="{FF2B5EF4-FFF2-40B4-BE49-F238E27FC236}">
                  <a16:creationId xmlns:a16="http://schemas.microsoft.com/office/drawing/2014/main" id="{E382C263-8ED5-4ED7-9487-B541F9E82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4005064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g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08" name="文字方塊 345">
              <a:extLst>
                <a:ext uri="{FF2B5EF4-FFF2-40B4-BE49-F238E27FC236}">
                  <a16:creationId xmlns:a16="http://schemas.microsoft.com/office/drawing/2014/main" id="{2011A996-5F27-4FE8-838E-41399447B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742" y="4437112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b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09" name="文字方塊 346">
              <a:extLst>
                <a:ext uri="{FF2B5EF4-FFF2-40B4-BE49-F238E27FC236}">
                  <a16:creationId xmlns:a16="http://schemas.microsoft.com/office/drawing/2014/main" id="{6B81EEAF-5A1E-43CE-A162-E1BAAB1F0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832" y="4437112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i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群組 269">
            <a:extLst>
              <a:ext uri="{FF2B5EF4-FFF2-40B4-BE49-F238E27FC236}">
                <a16:creationId xmlns:a16="http://schemas.microsoft.com/office/drawing/2014/main" id="{B1E354B0-D879-4B9F-B3BC-4C473A32F684}"/>
              </a:ext>
            </a:extLst>
          </p:cNvPr>
          <p:cNvGrpSpPr>
            <a:grpSpLocks/>
          </p:cNvGrpSpPr>
          <p:nvPr/>
        </p:nvGrpSpPr>
        <p:grpSpPr bwMode="auto">
          <a:xfrm>
            <a:off x="8088312" y="2762037"/>
            <a:ext cx="2376488" cy="2386012"/>
            <a:chOff x="1691680" y="2420888"/>
            <a:chExt cx="2376264" cy="2385556"/>
          </a:xfrm>
        </p:grpSpPr>
        <p:sp>
          <p:nvSpPr>
            <p:cNvPr id="111" name="橢圓 270">
              <a:extLst>
                <a:ext uri="{FF2B5EF4-FFF2-40B4-BE49-F238E27FC236}">
                  <a16:creationId xmlns:a16="http://schemas.microsoft.com/office/drawing/2014/main" id="{BEF53148-B6B5-414D-8E5D-B04AF833B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112" name="橢圓 271">
              <a:extLst>
                <a:ext uri="{FF2B5EF4-FFF2-40B4-BE49-F238E27FC236}">
                  <a16:creationId xmlns:a16="http://schemas.microsoft.com/office/drawing/2014/main" id="{8A1205DA-2FC3-4C44-87FC-D37A2E92F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904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12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113" name="橢圓 272">
              <a:extLst>
                <a:ext uri="{FF2B5EF4-FFF2-40B4-BE49-F238E27FC236}">
                  <a16:creationId xmlns:a16="http://schemas.microsoft.com/office/drawing/2014/main" id="{E339073B-2137-4060-8610-840F586FA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6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114" name="橢圓 273">
              <a:extLst>
                <a:ext uri="{FF2B5EF4-FFF2-40B4-BE49-F238E27FC236}">
                  <a16:creationId xmlns:a16="http://schemas.microsoft.com/office/drawing/2014/main" id="{6D414B2B-E4A2-4174-9F97-554784917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7</a:t>
              </a:r>
              <a:endParaRPr lang="zh-TW" altLang="en-US" sz="1800" b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5" name="橢圓 274">
              <a:extLst>
                <a:ext uri="{FF2B5EF4-FFF2-40B4-BE49-F238E27FC236}">
                  <a16:creationId xmlns:a16="http://schemas.microsoft.com/office/drawing/2014/main" id="{83D92794-9F38-4EF0-AD13-B0E453CA3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824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9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116" name="橢圓 275">
              <a:extLst>
                <a:ext uri="{FF2B5EF4-FFF2-40B4-BE49-F238E27FC236}">
                  <a16:creationId xmlns:a16="http://schemas.microsoft.com/office/drawing/2014/main" id="{860F330A-095A-4630-8EC2-6EFC853D4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832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cxnSp>
          <p:nvCxnSpPr>
            <p:cNvPr id="117" name="直線接點 276">
              <a:extLst>
                <a:ext uri="{FF2B5EF4-FFF2-40B4-BE49-F238E27FC236}">
                  <a16:creationId xmlns:a16="http://schemas.microsoft.com/office/drawing/2014/main" id="{CFC97694-2E6D-4917-AB3A-53C75FA1434F}"/>
                </a:ext>
              </a:extLst>
            </p:cNvPr>
            <p:cNvCxnSpPr>
              <a:cxnSpLocks noChangeShapeType="1"/>
              <a:stCxn id="113" idx="3"/>
              <a:endCxn id="114" idx="0"/>
            </p:cNvCxnSpPr>
            <p:nvPr/>
          </p:nvCxnSpPr>
          <p:spPr bwMode="auto">
            <a:xfrm flipH="1">
              <a:off x="2231720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直線接點 277">
              <a:extLst>
                <a:ext uri="{FF2B5EF4-FFF2-40B4-BE49-F238E27FC236}">
                  <a16:creationId xmlns:a16="http://schemas.microsoft.com/office/drawing/2014/main" id="{6BFADCAA-2E9D-4EE2-94BE-583640188B97}"/>
                </a:ext>
              </a:extLst>
            </p:cNvPr>
            <p:cNvCxnSpPr>
              <a:cxnSpLocks noChangeShapeType="1"/>
              <a:stCxn id="113" idx="5"/>
              <a:endCxn id="115" idx="0"/>
            </p:cNvCxnSpPr>
            <p:nvPr/>
          </p:nvCxnSpPr>
          <p:spPr bwMode="auto">
            <a:xfrm>
              <a:off x="2647071" y="3736319"/>
              <a:ext cx="16075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直線接點 278">
              <a:extLst>
                <a:ext uri="{FF2B5EF4-FFF2-40B4-BE49-F238E27FC236}">
                  <a16:creationId xmlns:a16="http://schemas.microsoft.com/office/drawing/2014/main" id="{07E14414-9CAC-4786-9112-EC76E5EB1501}"/>
                </a:ext>
              </a:extLst>
            </p:cNvPr>
            <p:cNvCxnSpPr>
              <a:cxnSpLocks noChangeShapeType="1"/>
              <a:stCxn id="112" idx="3"/>
              <a:endCxn id="116" idx="0"/>
            </p:cNvCxnSpPr>
            <p:nvPr/>
          </p:nvCxnSpPr>
          <p:spPr bwMode="auto">
            <a:xfrm flipH="1">
              <a:off x="3239832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直線接點 279">
              <a:extLst>
                <a:ext uri="{FF2B5EF4-FFF2-40B4-BE49-F238E27FC236}">
                  <a16:creationId xmlns:a16="http://schemas.microsoft.com/office/drawing/2014/main" id="{6B24BD43-C9F0-4960-8B6B-668F17459C96}"/>
                </a:ext>
              </a:extLst>
            </p:cNvPr>
            <p:cNvCxnSpPr>
              <a:cxnSpLocks noChangeShapeType="1"/>
              <a:stCxn id="111" idx="3"/>
              <a:endCxn id="113" idx="0"/>
            </p:cNvCxnSpPr>
            <p:nvPr/>
          </p:nvCxnSpPr>
          <p:spPr bwMode="auto">
            <a:xfrm flipH="1">
              <a:off x="2519792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直線接點 280">
              <a:extLst>
                <a:ext uri="{FF2B5EF4-FFF2-40B4-BE49-F238E27FC236}">
                  <a16:creationId xmlns:a16="http://schemas.microsoft.com/office/drawing/2014/main" id="{A0FC342C-DBA5-4451-B0D1-A6C1754DBCA8}"/>
                </a:ext>
              </a:extLst>
            </p:cNvPr>
            <p:cNvCxnSpPr>
              <a:cxnSpLocks noChangeShapeType="1"/>
              <a:stCxn id="111" idx="5"/>
              <a:endCxn id="112" idx="0"/>
            </p:cNvCxnSpPr>
            <p:nvPr/>
          </p:nvCxnSpPr>
          <p:spPr bwMode="auto">
            <a:xfrm>
              <a:off x="3151127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" name="文字方塊 281">
              <a:extLst>
                <a:ext uri="{FF2B5EF4-FFF2-40B4-BE49-F238E27FC236}">
                  <a16:creationId xmlns:a16="http://schemas.microsoft.com/office/drawing/2014/main" id="{B832BAF6-4542-4726-A5C9-A8C643AAA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g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23" name="文字方塊 282">
              <a:extLst>
                <a:ext uri="{FF2B5EF4-FFF2-40B4-BE49-F238E27FC236}">
                  <a16:creationId xmlns:a16="http://schemas.microsoft.com/office/drawing/2014/main" id="{F141A0BE-4AA3-430E-A401-7291F95A8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h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24" name="文字方塊 283">
              <a:extLst>
                <a:ext uri="{FF2B5EF4-FFF2-40B4-BE49-F238E27FC236}">
                  <a16:creationId xmlns:a16="http://schemas.microsoft.com/office/drawing/2014/main" id="{7456F057-5F4F-47DA-B7DD-070EF581B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86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a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25" name="文字方塊 284">
              <a:extLst>
                <a:ext uri="{FF2B5EF4-FFF2-40B4-BE49-F238E27FC236}">
                  <a16:creationId xmlns:a16="http://schemas.microsoft.com/office/drawing/2014/main" id="{7141FCFF-798C-4199-8F4D-A047B9DA0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4005064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d</a:t>
              </a:r>
              <a:endParaRPr lang="zh-TW" altLang="en-US" sz="1800" b="1" i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6" name="文字方塊 285">
              <a:extLst>
                <a:ext uri="{FF2B5EF4-FFF2-40B4-BE49-F238E27FC236}">
                  <a16:creationId xmlns:a16="http://schemas.microsoft.com/office/drawing/2014/main" id="{C917F6BD-E53D-4801-BE24-33D3DBDAE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742" y="4437112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b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27" name="文字方塊 286">
              <a:extLst>
                <a:ext uri="{FF2B5EF4-FFF2-40B4-BE49-F238E27FC236}">
                  <a16:creationId xmlns:a16="http://schemas.microsoft.com/office/drawing/2014/main" id="{8E9589B1-33DE-4FFB-A4F1-2ED89B468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832" y="4437112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i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128" name="群組 248">
            <a:extLst>
              <a:ext uri="{FF2B5EF4-FFF2-40B4-BE49-F238E27FC236}">
                <a16:creationId xmlns:a16="http://schemas.microsoft.com/office/drawing/2014/main" id="{F4A89F68-9F4A-4FDA-9E2E-6A7030899A1E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2762037"/>
            <a:ext cx="2676525" cy="2386012"/>
            <a:chOff x="1691680" y="2420888"/>
            <a:chExt cx="2676346" cy="2385556"/>
          </a:xfrm>
        </p:grpSpPr>
        <p:sp>
          <p:nvSpPr>
            <p:cNvPr id="129" name="橢圓 249">
              <a:extLst>
                <a:ext uri="{FF2B5EF4-FFF2-40B4-BE49-F238E27FC236}">
                  <a16:creationId xmlns:a16="http://schemas.microsoft.com/office/drawing/2014/main" id="{3D114AB0-BEE9-4336-B48A-E2F40ED9A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3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130" name="橢圓 250">
              <a:extLst>
                <a:ext uri="{FF2B5EF4-FFF2-40B4-BE49-F238E27FC236}">
                  <a16:creationId xmlns:a16="http://schemas.microsoft.com/office/drawing/2014/main" id="{BE3536CE-FB77-4217-99F3-67D908385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904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12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131" name="橢圓 251">
              <a:extLst>
                <a:ext uri="{FF2B5EF4-FFF2-40B4-BE49-F238E27FC236}">
                  <a16:creationId xmlns:a16="http://schemas.microsoft.com/office/drawing/2014/main" id="{A5B9602C-9B69-4713-8A71-4DD03D53D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6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132" name="橢圓 252">
              <a:extLst>
                <a:ext uri="{FF2B5EF4-FFF2-40B4-BE49-F238E27FC236}">
                  <a16:creationId xmlns:a16="http://schemas.microsoft.com/office/drawing/2014/main" id="{FE778DCD-B087-4936-84CE-EA09DCD54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133" name="橢圓 253">
              <a:extLst>
                <a:ext uri="{FF2B5EF4-FFF2-40B4-BE49-F238E27FC236}">
                  <a16:creationId xmlns:a16="http://schemas.microsoft.com/office/drawing/2014/main" id="{1BC5ADDE-E499-4D2B-9E06-1312C6A50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824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9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134" name="橢圓 254">
              <a:extLst>
                <a:ext uri="{FF2B5EF4-FFF2-40B4-BE49-F238E27FC236}">
                  <a16:creationId xmlns:a16="http://schemas.microsoft.com/office/drawing/2014/main" id="{FEE46B50-0776-46C3-8311-A96690DBF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832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135" name="橢圓 255">
              <a:extLst>
                <a:ext uri="{FF2B5EF4-FFF2-40B4-BE49-F238E27FC236}">
                  <a16:creationId xmlns:a16="http://schemas.microsoft.com/office/drawing/2014/main" id="{37521506-BD8D-4F6A-AC9E-F602FC38B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479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cxnSp>
          <p:nvCxnSpPr>
            <p:cNvPr id="136" name="直線接點 256">
              <a:extLst>
                <a:ext uri="{FF2B5EF4-FFF2-40B4-BE49-F238E27FC236}">
                  <a16:creationId xmlns:a16="http://schemas.microsoft.com/office/drawing/2014/main" id="{9851F6F6-5C9E-4CD5-A95D-7405A1B90CA9}"/>
                </a:ext>
              </a:extLst>
            </p:cNvPr>
            <p:cNvCxnSpPr>
              <a:cxnSpLocks noChangeShapeType="1"/>
              <a:stCxn id="131" idx="3"/>
              <a:endCxn id="132" idx="0"/>
            </p:cNvCxnSpPr>
            <p:nvPr/>
          </p:nvCxnSpPr>
          <p:spPr bwMode="auto">
            <a:xfrm flipH="1">
              <a:off x="2231720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" name="直線接點 257">
              <a:extLst>
                <a:ext uri="{FF2B5EF4-FFF2-40B4-BE49-F238E27FC236}">
                  <a16:creationId xmlns:a16="http://schemas.microsoft.com/office/drawing/2014/main" id="{48E417E8-F004-49B4-9B99-2199FF35DF9F}"/>
                </a:ext>
              </a:extLst>
            </p:cNvPr>
            <p:cNvCxnSpPr>
              <a:cxnSpLocks noChangeShapeType="1"/>
              <a:stCxn id="131" idx="5"/>
              <a:endCxn id="133" idx="0"/>
            </p:cNvCxnSpPr>
            <p:nvPr/>
          </p:nvCxnSpPr>
          <p:spPr bwMode="auto">
            <a:xfrm>
              <a:off x="2647071" y="3736319"/>
              <a:ext cx="16075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直線接點 258">
              <a:extLst>
                <a:ext uri="{FF2B5EF4-FFF2-40B4-BE49-F238E27FC236}">
                  <a16:creationId xmlns:a16="http://schemas.microsoft.com/office/drawing/2014/main" id="{41FEF294-1CF8-459C-B84A-FE94CC982E78}"/>
                </a:ext>
              </a:extLst>
            </p:cNvPr>
            <p:cNvCxnSpPr>
              <a:cxnSpLocks noChangeShapeType="1"/>
              <a:stCxn id="130" idx="3"/>
              <a:endCxn id="134" idx="0"/>
            </p:cNvCxnSpPr>
            <p:nvPr/>
          </p:nvCxnSpPr>
          <p:spPr bwMode="auto">
            <a:xfrm flipH="1">
              <a:off x="3239832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直線接點 259">
              <a:extLst>
                <a:ext uri="{FF2B5EF4-FFF2-40B4-BE49-F238E27FC236}">
                  <a16:creationId xmlns:a16="http://schemas.microsoft.com/office/drawing/2014/main" id="{742D3BCC-08D4-4332-BB2F-6A1CDB39DD84}"/>
                </a:ext>
              </a:extLst>
            </p:cNvPr>
            <p:cNvCxnSpPr>
              <a:cxnSpLocks noChangeShapeType="1"/>
              <a:stCxn id="130" idx="5"/>
              <a:endCxn id="135" idx="0"/>
            </p:cNvCxnSpPr>
            <p:nvPr/>
          </p:nvCxnSpPr>
          <p:spPr bwMode="auto">
            <a:xfrm>
              <a:off x="3655183" y="3736319"/>
              <a:ext cx="172296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直線接點 260">
              <a:extLst>
                <a:ext uri="{FF2B5EF4-FFF2-40B4-BE49-F238E27FC236}">
                  <a16:creationId xmlns:a16="http://schemas.microsoft.com/office/drawing/2014/main" id="{843F7AEF-1E90-4F08-AA52-933E2C506196}"/>
                </a:ext>
              </a:extLst>
            </p:cNvPr>
            <p:cNvCxnSpPr>
              <a:cxnSpLocks noChangeShapeType="1"/>
              <a:stCxn id="129" idx="3"/>
              <a:endCxn id="131" idx="0"/>
            </p:cNvCxnSpPr>
            <p:nvPr/>
          </p:nvCxnSpPr>
          <p:spPr bwMode="auto">
            <a:xfrm flipH="1">
              <a:off x="2519792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直線接點 261">
              <a:extLst>
                <a:ext uri="{FF2B5EF4-FFF2-40B4-BE49-F238E27FC236}">
                  <a16:creationId xmlns:a16="http://schemas.microsoft.com/office/drawing/2014/main" id="{27032B43-2358-4798-A4FC-7E53D79D69C3}"/>
                </a:ext>
              </a:extLst>
            </p:cNvPr>
            <p:cNvCxnSpPr>
              <a:cxnSpLocks noChangeShapeType="1"/>
              <a:stCxn id="129" idx="5"/>
              <a:endCxn id="130" idx="0"/>
            </p:cNvCxnSpPr>
            <p:nvPr/>
          </p:nvCxnSpPr>
          <p:spPr bwMode="auto">
            <a:xfrm>
              <a:off x="3151127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文字方塊 262">
              <a:extLst>
                <a:ext uri="{FF2B5EF4-FFF2-40B4-BE49-F238E27FC236}">
                  <a16:creationId xmlns:a16="http://schemas.microsoft.com/office/drawing/2014/main" id="{E733F476-05D9-40C6-8A04-F9ED98905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28725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e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43" name="文字方塊 263">
              <a:extLst>
                <a:ext uri="{FF2B5EF4-FFF2-40B4-BE49-F238E27FC236}">
                  <a16:creationId xmlns:a16="http://schemas.microsoft.com/office/drawing/2014/main" id="{46450721-7F36-4EB3-8DC5-000E499E0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h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44" name="文字方塊 264">
              <a:extLst>
                <a:ext uri="{FF2B5EF4-FFF2-40B4-BE49-F238E27FC236}">
                  <a16:creationId xmlns:a16="http://schemas.microsoft.com/office/drawing/2014/main" id="{7D8478EF-219B-4925-B929-21E633743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86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a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45" name="文字方塊 265">
              <a:extLst>
                <a:ext uri="{FF2B5EF4-FFF2-40B4-BE49-F238E27FC236}">
                  <a16:creationId xmlns:a16="http://schemas.microsoft.com/office/drawing/2014/main" id="{DA9CE513-A5D4-4B4E-91CB-95FBDE93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4005064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d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46" name="文字方塊 266">
              <a:extLst>
                <a:ext uri="{FF2B5EF4-FFF2-40B4-BE49-F238E27FC236}">
                  <a16:creationId xmlns:a16="http://schemas.microsoft.com/office/drawing/2014/main" id="{A7A1F273-8F0F-482A-A691-0851046E9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742" y="4437112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b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47" name="文字方塊 267">
              <a:extLst>
                <a:ext uri="{FF2B5EF4-FFF2-40B4-BE49-F238E27FC236}">
                  <a16:creationId xmlns:a16="http://schemas.microsoft.com/office/drawing/2014/main" id="{6BC7E5DF-EB16-48FE-8209-FC40950DC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832" y="4437112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i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48" name="文字方塊 268">
              <a:extLst>
                <a:ext uri="{FF2B5EF4-FFF2-40B4-BE49-F238E27FC236}">
                  <a16:creationId xmlns:a16="http://schemas.microsoft.com/office/drawing/2014/main" id="{A26BAA89-0D9D-454C-9651-6F6C85029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944" y="4005064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g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149" name="群組 223">
            <a:extLst>
              <a:ext uri="{FF2B5EF4-FFF2-40B4-BE49-F238E27FC236}">
                <a16:creationId xmlns:a16="http://schemas.microsoft.com/office/drawing/2014/main" id="{213A2915-C4B2-40ED-B893-0A9D6C6EA68D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2762037"/>
            <a:ext cx="2676525" cy="2386012"/>
            <a:chOff x="1691680" y="2420888"/>
            <a:chExt cx="2676346" cy="2385556"/>
          </a:xfrm>
        </p:grpSpPr>
        <p:sp>
          <p:nvSpPr>
            <p:cNvPr id="150" name="橢圓 224">
              <a:extLst>
                <a:ext uri="{FF2B5EF4-FFF2-40B4-BE49-F238E27FC236}">
                  <a16:creationId xmlns:a16="http://schemas.microsoft.com/office/drawing/2014/main" id="{544DC33A-9700-47ED-9122-8C4DC9687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6</a:t>
              </a:r>
              <a:endParaRPr lang="zh-TW" altLang="en-US" sz="1800" b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51" name="橢圓 225">
              <a:extLst>
                <a:ext uri="{FF2B5EF4-FFF2-40B4-BE49-F238E27FC236}">
                  <a16:creationId xmlns:a16="http://schemas.microsoft.com/office/drawing/2014/main" id="{6061D628-D9AD-4DFD-B876-177EFC005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904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12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152" name="橢圓 226">
              <a:extLst>
                <a:ext uri="{FF2B5EF4-FFF2-40B4-BE49-F238E27FC236}">
                  <a16:creationId xmlns:a16="http://schemas.microsoft.com/office/drawing/2014/main" id="{DCA8CDBF-84B1-4FC1-958A-482762ABC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3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153" name="橢圓 227">
              <a:extLst>
                <a:ext uri="{FF2B5EF4-FFF2-40B4-BE49-F238E27FC236}">
                  <a16:creationId xmlns:a16="http://schemas.microsoft.com/office/drawing/2014/main" id="{F6D8D9F6-6E6B-47CB-8907-FB0CEB1E4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154" name="橢圓 228">
              <a:extLst>
                <a:ext uri="{FF2B5EF4-FFF2-40B4-BE49-F238E27FC236}">
                  <a16:creationId xmlns:a16="http://schemas.microsoft.com/office/drawing/2014/main" id="{B03DFF5B-F1FB-48D9-8591-BB422842D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824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9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155" name="橢圓 229">
              <a:extLst>
                <a:ext uri="{FF2B5EF4-FFF2-40B4-BE49-F238E27FC236}">
                  <a16:creationId xmlns:a16="http://schemas.microsoft.com/office/drawing/2014/main" id="{0D7622D8-7ECF-4B31-A11B-F28363512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832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156" name="橢圓 230">
              <a:extLst>
                <a:ext uri="{FF2B5EF4-FFF2-40B4-BE49-F238E27FC236}">
                  <a16:creationId xmlns:a16="http://schemas.microsoft.com/office/drawing/2014/main" id="{9A028F87-1C80-4A20-9556-67FBBC213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479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cxnSp>
          <p:nvCxnSpPr>
            <p:cNvPr id="157" name="直線接點 231">
              <a:extLst>
                <a:ext uri="{FF2B5EF4-FFF2-40B4-BE49-F238E27FC236}">
                  <a16:creationId xmlns:a16="http://schemas.microsoft.com/office/drawing/2014/main" id="{0F418E77-F055-4625-B83A-E591CE5E8D8D}"/>
                </a:ext>
              </a:extLst>
            </p:cNvPr>
            <p:cNvCxnSpPr>
              <a:cxnSpLocks noChangeShapeType="1"/>
              <a:stCxn id="152" idx="3"/>
              <a:endCxn id="153" idx="0"/>
            </p:cNvCxnSpPr>
            <p:nvPr/>
          </p:nvCxnSpPr>
          <p:spPr bwMode="auto">
            <a:xfrm flipH="1">
              <a:off x="2231720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直線接點 232">
              <a:extLst>
                <a:ext uri="{FF2B5EF4-FFF2-40B4-BE49-F238E27FC236}">
                  <a16:creationId xmlns:a16="http://schemas.microsoft.com/office/drawing/2014/main" id="{E4E3B91E-E76B-41C8-A49C-8845EC766FEE}"/>
                </a:ext>
              </a:extLst>
            </p:cNvPr>
            <p:cNvCxnSpPr>
              <a:cxnSpLocks noChangeShapeType="1"/>
              <a:stCxn id="152" idx="5"/>
              <a:endCxn id="154" idx="0"/>
            </p:cNvCxnSpPr>
            <p:nvPr/>
          </p:nvCxnSpPr>
          <p:spPr bwMode="auto">
            <a:xfrm>
              <a:off x="2647071" y="3736319"/>
              <a:ext cx="16075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直線接點 233">
              <a:extLst>
                <a:ext uri="{FF2B5EF4-FFF2-40B4-BE49-F238E27FC236}">
                  <a16:creationId xmlns:a16="http://schemas.microsoft.com/office/drawing/2014/main" id="{7D392902-B29D-472E-9659-F8936EAE5EE2}"/>
                </a:ext>
              </a:extLst>
            </p:cNvPr>
            <p:cNvCxnSpPr>
              <a:cxnSpLocks noChangeShapeType="1"/>
              <a:stCxn id="151" idx="3"/>
              <a:endCxn id="155" idx="0"/>
            </p:cNvCxnSpPr>
            <p:nvPr/>
          </p:nvCxnSpPr>
          <p:spPr bwMode="auto">
            <a:xfrm flipH="1">
              <a:off x="3239832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直線接點 234">
              <a:extLst>
                <a:ext uri="{FF2B5EF4-FFF2-40B4-BE49-F238E27FC236}">
                  <a16:creationId xmlns:a16="http://schemas.microsoft.com/office/drawing/2014/main" id="{ADB75C36-0728-497B-82BD-FCE777BBB6CD}"/>
                </a:ext>
              </a:extLst>
            </p:cNvPr>
            <p:cNvCxnSpPr>
              <a:cxnSpLocks noChangeShapeType="1"/>
              <a:stCxn id="151" idx="5"/>
              <a:endCxn id="156" idx="0"/>
            </p:cNvCxnSpPr>
            <p:nvPr/>
          </p:nvCxnSpPr>
          <p:spPr bwMode="auto">
            <a:xfrm>
              <a:off x="3655183" y="3736319"/>
              <a:ext cx="172296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直線接點 235">
              <a:extLst>
                <a:ext uri="{FF2B5EF4-FFF2-40B4-BE49-F238E27FC236}">
                  <a16:creationId xmlns:a16="http://schemas.microsoft.com/office/drawing/2014/main" id="{80602378-0246-4BD6-AEF9-6CA51EEA0A0A}"/>
                </a:ext>
              </a:extLst>
            </p:cNvPr>
            <p:cNvCxnSpPr>
              <a:cxnSpLocks noChangeShapeType="1"/>
              <a:stCxn id="150" idx="3"/>
              <a:endCxn id="152" idx="0"/>
            </p:cNvCxnSpPr>
            <p:nvPr/>
          </p:nvCxnSpPr>
          <p:spPr bwMode="auto">
            <a:xfrm flipH="1">
              <a:off x="2519792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直線接點 236">
              <a:extLst>
                <a:ext uri="{FF2B5EF4-FFF2-40B4-BE49-F238E27FC236}">
                  <a16:creationId xmlns:a16="http://schemas.microsoft.com/office/drawing/2014/main" id="{052FD128-D4E2-47C6-A1FD-23B2AFFC4AAB}"/>
                </a:ext>
              </a:extLst>
            </p:cNvPr>
            <p:cNvCxnSpPr>
              <a:cxnSpLocks noChangeShapeType="1"/>
              <a:stCxn id="150" idx="5"/>
              <a:endCxn id="151" idx="0"/>
            </p:cNvCxnSpPr>
            <p:nvPr/>
          </p:nvCxnSpPr>
          <p:spPr bwMode="auto">
            <a:xfrm>
              <a:off x="3151127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" name="文字方塊 237">
              <a:extLst>
                <a:ext uri="{FF2B5EF4-FFF2-40B4-BE49-F238E27FC236}">
                  <a16:creationId xmlns:a16="http://schemas.microsoft.com/office/drawing/2014/main" id="{2EA03AF7-C0EB-439F-9561-C4D45CD88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h</a:t>
              </a:r>
              <a:endParaRPr lang="zh-TW" altLang="en-US" sz="1800" b="1" i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4" name="文字方塊 238">
              <a:extLst>
                <a:ext uri="{FF2B5EF4-FFF2-40B4-BE49-F238E27FC236}">
                  <a16:creationId xmlns:a16="http://schemas.microsoft.com/office/drawing/2014/main" id="{5BAC0D6D-0778-4508-ABC7-259B65F3C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29000"/>
              <a:ext cx="28725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e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65" name="文字方塊 239">
              <a:extLst>
                <a:ext uri="{FF2B5EF4-FFF2-40B4-BE49-F238E27FC236}">
                  <a16:creationId xmlns:a16="http://schemas.microsoft.com/office/drawing/2014/main" id="{83287A1B-6F9A-4299-B54F-4CB25E0E7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86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a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66" name="文字方塊 240">
              <a:extLst>
                <a:ext uri="{FF2B5EF4-FFF2-40B4-BE49-F238E27FC236}">
                  <a16:creationId xmlns:a16="http://schemas.microsoft.com/office/drawing/2014/main" id="{772A2BC8-6AC2-4D69-98D4-C07FAE83B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4005064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d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67" name="文字方塊 241">
              <a:extLst>
                <a:ext uri="{FF2B5EF4-FFF2-40B4-BE49-F238E27FC236}">
                  <a16:creationId xmlns:a16="http://schemas.microsoft.com/office/drawing/2014/main" id="{DE37A400-7558-45AE-B7AD-BBB5F1E21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742" y="4437112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b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68" name="文字方塊 242">
              <a:extLst>
                <a:ext uri="{FF2B5EF4-FFF2-40B4-BE49-F238E27FC236}">
                  <a16:creationId xmlns:a16="http://schemas.microsoft.com/office/drawing/2014/main" id="{9D1A64D6-E2BF-4A43-A34C-6D2FEA9B2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832" y="4437112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i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169" name="文字方塊 243">
              <a:extLst>
                <a:ext uri="{FF2B5EF4-FFF2-40B4-BE49-F238E27FC236}">
                  <a16:creationId xmlns:a16="http://schemas.microsoft.com/office/drawing/2014/main" id="{5BEE659D-45BD-4334-811C-0D6A02BE3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944" y="4005064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g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sp>
        <p:nvSpPr>
          <p:cNvPr id="170" name="Oval 4">
            <a:extLst>
              <a:ext uri="{FF2B5EF4-FFF2-40B4-BE49-F238E27FC236}">
                <a16:creationId xmlns:a16="http://schemas.microsoft.com/office/drawing/2014/main" id="{F6C6070F-743A-411F-B29A-F01779E93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2925549"/>
            <a:ext cx="431800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71" name="Oval 5">
            <a:extLst>
              <a:ext uri="{FF2B5EF4-FFF2-40B4-BE49-F238E27FC236}">
                <a16:creationId xmlns:a16="http://schemas.microsoft.com/office/drawing/2014/main" id="{0027A0CA-8898-4153-84BC-711F06EA7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2060362"/>
            <a:ext cx="431800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72" name="Oval 6">
            <a:extLst>
              <a:ext uri="{FF2B5EF4-FFF2-40B4-BE49-F238E27FC236}">
                <a16:creationId xmlns:a16="http://schemas.microsoft.com/office/drawing/2014/main" id="{6D99F420-FB7D-4336-8B8C-5E11B57C2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3860587"/>
            <a:ext cx="431800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73" name="Oval 7">
            <a:extLst>
              <a:ext uri="{FF2B5EF4-FFF2-40B4-BE49-F238E27FC236}">
                <a16:creationId xmlns:a16="http://schemas.microsoft.com/office/drawing/2014/main" id="{3E682AA5-E35D-4D66-92D9-BABB34BC0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7" y="2925549"/>
            <a:ext cx="431800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74" name="Oval 8">
            <a:extLst>
              <a:ext uri="{FF2B5EF4-FFF2-40B4-BE49-F238E27FC236}">
                <a16:creationId xmlns:a16="http://schemas.microsoft.com/office/drawing/2014/main" id="{60862C5C-5937-4DEB-8DC2-C71C2707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425" y="2060362"/>
            <a:ext cx="431800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75" name="Oval 9">
            <a:extLst>
              <a:ext uri="{FF2B5EF4-FFF2-40B4-BE49-F238E27FC236}">
                <a16:creationId xmlns:a16="http://schemas.microsoft.com/office/drawing/2014/main" id="{E68A393D-4412-4652-AEC6-A60BE3F50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2060362"/>
            <a:ext cx="431800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76" name="Oval 10">
            <a:extLst>
              <a:ext uri="{FF2B5EF4-FFF2-40B4-BE49-F238E27FC236}">
                <a16:creationId xmlns:a16="http://schemas.microsoft.com/office/drawing/2014/main" id="{10F41138-C104-499E-A65D-879B3A82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837" y="2925549"/>
            <a:ext cx="431800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77" name="Oval 11">
            <a:extLst>
              <a:ext uri="{FF2B5EF4-FFF2-40B4-BE49-F238E27FC236}">
                <a16:creationId xmlns:a16="http://schemas.microsoft.com/office/drawing/2014/main" id="{FAF8DFE5-CEFF-4607-8D91-F560ECC44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7" y="3860587"/>
            <a:ext cx="431800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78" name="Oval 12">
            <a:extLst>
              <a:ext uri="{FF2B5EF4-FFF2-40B4-BE49-F238E27FC236}">
                <a16:creationId xmlns:a16="http://schemas.microsoft.com/office/drawing/2014/main" id="{1CFF44CD-4B03-43F4-AE31-A4056E8E5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2" y="3860587"/>
            <a:ext cx="431800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179" name="AutoShape 13">
            <a:extLst>
              <a:ext uri="{FF2B5EF4-FFF2-40B4-BE49-F238E27FC236}">
                <a16:creationId xmlns:a16="http://schemas.microsoft.com/office/drawing/2014/main" id="{A9DB9572-F79F-405C-815A-A15EC8086068}"/>
              </a:ext>
            </a:extLst>
          </p:cNvPr>
          <p:cNvCxnSpPr>
            <a:cxnSpLocks noChangeShapeType="1"/>
            <a:stCxn id="170" idx="7"/>
            <a:endCxn id="171" idx="2"/>
          </p:cNvCxnSpPr>
          <p:nvPr/>
        </p:nvCxnSpPr>
        <p:spPr bwMode="auto">
          <a:xfrm flipV="1">
            <a:off x="2466976" y="2276262"/>
            <a:ext cx="631825" cy="7032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AutoShape 14">
            <a:extLst>
              <a:ext uri="{FF2B5EF4-FFF2-40B4-BE49-F238E27FC236}">
                <a16:creationId xmlns:a16="http://schemas.microsoft.com/office/drawing/2014/main" id="{54F3B988-1724-4D20-B597-F3E043E849E3}"/>
              </a:ext>
            </a:extLst>
          </p:cNvPr>
          <p:cNvCxnSpPr>
            <a:cxnSpLocks noChangeShapeType="1"/>
            <a:stCxn id="170" idx="5"/>
            <a:endCxn id="172" idx="2"/>
          </p:cNvCxnSpPr>
          <p:nvPr/>
        </p:nvCxnSpPr>
        <p:spPr bwMode="auto">
          <a:xfrm>
            <a:off x="2466976" y="3303375"/>
            <a:ext cx="631825" cy="773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15">
            <a:extLst>
              <a:ext uri="{FF2B5EF4-FFF2-40B4-BE49-F238E27FC236}">
                <a16:creationId xmlns:a16="http://schemas.microsoft.com/office/drawing/2014/main" id="{F4A1D248-F3D6-4B8A-8EF7-9F9D737D585D}"/>
              </a:ext>
            </a:extLst>
          </p:cNvPr>
          <p:cNvCxnSpPr>
            <a:cxnSpLocks noChangeShapeType="1"/>
            <a:stCxn id="171" idx="6"/>
            <a:endCxn id="174" idx="2"/>
          </p:cNvCxnSpPr>
          <p:nvPr/>
        </p:nvCxnSpPr>
        <p:spPr bwMode="auto">
          <a:xfrm>
            <a:off x="3549650" y="2276262"/>
            <a:ext cx="14922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" name="AutoShape 16">
            <a:extLst>
              <a:ext uri="{FF2B5EF4-FFF2-40B4-BE49-F238E27FC236}">
                <a16:creationId xmlns:a16="http://schemas.microsoft.com/office/drawing/2014/main" id="{97DA4CFB-A523-4BC2-82C1-F8389C2362F4}"/>
              </a:ext>
            </a:extLst>
          </p:cNvPr>
          <p:cNvCxnSpPr>
            <a:cxnSpLocks noChangeShapeType="1"/>
            <a:stCxn id="171" idx="4"/>
            <a:endCxn id="172" idx="0"/>
          </p:cNvCxnSpPr>
          <p:nvPr/>
        </p:nvCxnSpPr>
        <p:spPr bwMode="auto">
          <a:xfrm>
            <a:off x="3324225" y="2501688"/>
            <a:ext cx="0" cy="1349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3" name="AutoShape 17">
            <a:extLst>
              <a:ext uri="{FF2B5EF4-FFF2-40B4-BE49-F238E27FC236}">
                <a16:creationId xmlns:a16="http://schemas.microsoft.com/office/drawing/2014/main" id="{6778FFA4-275B-4BBC-9259-B78191E37721}"/>
              </a:ext>
            </a:extLst>
          </p:cNvPr>
          <p:cNvCxnSpPr>
            <a:cxnSpLocks noChangeShapeType="1"/>
            <a:stCxn id="173" idx="3"/>
            <a:endCxn id="172" idx="7"/>
          </p:cNvCxnSpPr>
          <p:nvPr/>
        </p:nvCxnSpPr>
        <p:spPr bwMode="auto">
          <a:xfrm flipH="1">
            <a:off x="3476625" y="3303374"/>
            <a:ext cx="703262" cy="611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" name="AutoShape 18">
            <a:extLst>
              <a:ext uri="{FF2B5EF4-FFF2-40B4-BE49-F238E27FC236}">
                <a16:creationId xmlns:a16="http://schemas.microsoft.com/office/drawing/2014/main" id="{89DD7CE1-CFE3-40F9-AADD-B6B07B5BD5CC}"/>
              </a:ext>
            </a:extLst>
          </p:cNvPr>
          <p:cNvCxnSpPr>
            <a:cxnSpLocks noChangeShapeType="1"/>
            <a:stCxn id="172" idx="6"/>
            <a:endCxn id="178" idx="2"/>
          </p:cNvCxnSpPr>
          <p:nvPr/>
        </p:nvCxnSpPr>
        <p:spPr bwMode="auto">
          <a:xfrm>
            <a:off x="3549651" y="4076487"/>
            <a:ext cx="15636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19">
            <a:extLst>
              <a:ext uri="{FF2B5EF4-FFF2-40B4-BE49-F238E27FC236}">
                <a16:creationId xmlns:a16="http://schemas.microsoft.com/office/drawing/2014/main" id="{1FF063FC-A3AB-41E2-89D5-1EC825EA7D7D}"/>
              </a:ext>
            </a:extLst>
          </p:cNvPr>
          <p:cNvCxnSpPr>
            <a:cxnSpLocks noChangeShapeType="1"/>
            <a:stCxn id="174" idx="6"/>
            <a:endCxn id="175" idx="2"/>
          </p:cNvCxnSpPr>
          <p:nvPr/>
        </p:nvCxnSpPr>
        <p:spPr bwMode="auto">
          <a:xfrm>
            <a:off x="5492750" y="2276262"/>
            <a:ext cx="1206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" name="AutoShape 20">
            <a:extLst>
              <a:ext uri="{FF2B5EF4-FFF2-40B4-BE49-F238E27FC236}">
                <a16:creationId xmlns:a16="http://schemas.microsoft.com/office/drawing/2014/main" id="{1D62A07D-F734-40A5-94B1-989432E7E5A8}"/>
              </a:ext>
            </a:extLst>
          </p:cNvPr>
          <p:cNvCxnSpPr>
            <a:cxnSpLocks noChangeShapeType="1"/>
            <a:stCxn id="175" idx="6"/>
            <a:endCxn id="176" idx="1"/>
          </p:cNvCxnSpPr>
          <p:nvPr/>
        </p:nvCxnSpPr>
        <p:spPr bwMode="auto">
          <a:xfrm>
            <a:off x="7150101" y="2276262"/>
            <a:ext cx="630237" cy="7032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" name="AutoShape 21">
            <a:extLst>
              <a:ext uri="{FF2B5EF4-FFF2-40B4-BE49-F238E27FC236}">
                <a16:creationId xmlns:a16="http://schemas.microsoft.com/office/drawing/2014/main" id="{9A471E36-B5E7-4725-87C2-395CAF638F7C}"/>
              </a:ext>
            </a:extLst>
          </p:cNvPr>
          <p:cNvCxnSpPr>
            <a:cxnSpLocks noChangeShapeType="1"/>
            <a:stCxn id="175" idx="4"/>
            <a:endCxn id="177" idx="0"/>
          </p:cNvCxnSpPr>
          <p:nvPr/>
        </p:nvCxnSpPr>
        <p:spPr bwMode="auto">
          <a:xfrm flipH="1">
            <a:off x="6923087" y="2501688"/>
            <a:ext cx="1588" cy="1349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8" name="AutoShape 22">
            <a:extLst>
              <a:ext uri="{FF2B5EF4-FFF2-40B4-BE49-F238E27FC236}">
                <a16:creationId xmlns:a16="http://schemas.microsoft.com/office/drawing/2014/main" id="{D6A22791-3831-46B0-910E-58AC01224B17}"/>
              </a:ext>
            </a:extLst>
          </p:cNvPr>
          <p:cNvCxnSpPr>
            <a:cxnSpLocks noChangeShapeType="1"/>
            <a:stCxn id="174" idx="5"/>
            <a:endCxn id="177" idx="1"/>
          </p:cNvCxnSpPr>
          <p:nvPr/>
        </p:nvCxnSpPr>
        <p:spPr bwMode="auto">
          <a:xfrm>
            <a:off x="5419725" y="2438188"/>
            <a:ext cx="1350962" cy="147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" name="AutoShape 23">
            <a:extLst>
              <a:ext uri="{FF2B5EF4-FFF2-40B4-BE49-F238E27FC236}">
                <a16:creationId xmlns:a16="http://schemas.microsoft.com/office/drawing/2014/main" id="{5827E3BA-3B96-424A-9A61-798E93F26966}"/>
              </a:ext>
            </a:extLst>
          </p:cNvPr>
          <p:cNvCxnSpPr>
            <a:cxnSpLocks noChangeShapeType="1"/>
            <a:stCxn id="173" idx="7"/>
            <a:endCxn id="174" idx="3"/>
          </p:cNvCxnSpPr>
          <p:nvPr/>
        </p:nvCxnSpPr>
        <p:spPr bwMode="auto">
          <a:xfrm flipV="1">
            <a:off x="4484687" y="2438188"/>
            <a:ext cx="630238" cy="541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AutoShape 24">
            <a:extLst>
              <a:ext uri="{FF2B5EF4-FFF2-40B4-BE49-F238E27FC236}">
                <a16:creationId xmlns:a16="http://schemas.microsoft.com/office/drawing/2014/main" id="{082A6D44-39DD-4566-9ABF-4839ECE09780}"/>
              </a:ext>
            </a:extLst>
          </p:cNvPr>
          <p:cNvCxnSpPr>
            <a:cxnSpLocks noChangeShapeType="1"/>
            <a:stCxn id="173" idx="5"/>
            <a:endCxn id="178" idx="1"/>
          </p:cNvCxnSpPr>
          <p:nvPr/>
        </p:nvCxnSpPr>
        <p:spPr bwMode="auto">
          <a:xfrm>
            <a:off x="4484688" y="3303374"/>
            <a:ext cx="701675" cy="611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AutoShape 25">
            <a:extLst>
              <a:ext uri="{FF2B5EF4-FFF2-40B4-BE49-F238E27FC236}">
                <a16:creationId xmlns:a16="http://schemas.microsoft.com/office/drawing/2014/main" id="{64141A34-825F-4A89-A5D6-D722ACAB173A}"/>
              </a:ext>
            </a:extLst>
          </p:cNvPr>
          <p:cNvCxnSpPr>
            <a:cxnSpLocks noChangeShapeType="1"/>
            <a:stCxn id="178" idx="6"/>
            <a:endCxn id="177" idx="2"/>
          </p:cNvCxnSpPr>
          <p:nvPr/>
        </p:nvCxnSpPr>
        <p:spPr bwMode="auto">
          <a:xfrm>
            <a:off x="5564188" y="4076487"/>
            <a:ext cx="11334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26">
            <a:extLst>
              <a:ext uri="{FF2B5EF4-FFF2-40B4-BE49-F238E27FC236}">
                <a16:creationId xmlns:a16="http://schemas.microsoft.com/office/drawing/2014/main" id="{52676EFE-79FB-4B90-B6EE-8072B5A2F7DE}"/>
              </a:ext>
            </a:extLst>
          </p:cNvPr>
          <p:cNvCxnSpPr>
            <a:cxnSpLocks noChangeShapeType="1"/>
            <a:stCxn id="176" idx="3"/>
            <a:endCxn id="177" idx="6"/>
          </p:cNvCxnSpPr>
          <p:nvPr/>
        </p:nvCxnSpPr>
        <p:spPr bwMode="auto">
          <a:xfrm flipH="1">
            <a:off x="7148513" y="3303375"/>
            <a:ext cx="631825" cy="773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3" name="Text Box 27">
            <a:extLst>
              <a:ext uri="{FF2B5EF4-FFF2-40B4-BE49-F238E27FC236}">
                <a16:creationId xmlns:a16="http://schemas.microsoft.com/office/drawing/2014/main" id="{C9562C7B-1977-4266-8B40-250B1149A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2138149"/>
            <a:ext cx="463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/>
              <a:t>10</a:t>
            </a:r>
          </a:p>
        </p:txBody>
      </p:sp>
      <p:sp>
        <p:nvSpPr>
          <p:cNvPr id="194" name="Text Box 28">
            <a:extLst>
              <a:ext uri="{FF2B5EF4-FFF2-40B4-BE49-F238E27FC236}">
                <a16:creationId xmlns:a16="http://schemas.microsoft.com/office/drawing/2014/main" id="{6742D644-051F-4726-8A85-E3D08681E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3573249"/>
            <a:ext cx="463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/>
              <a:t>12</a:t>
            </a:r>
          </a:p>
        </p:txBody>
      </p:sp>
      <p:sp>
        <p:nvSpPr>
          <p:cNvPr id="195" name="Text Box 31">
            <a:extLst>
              <a:ext uri="{FF2B5EF4-FFF2-40B4-BE49-F238E27FC236}">
                <a16:creationId xmlns:a16="http://schemas.microsoft.com/office/drawing/2014/main" id="{13BB1E2A-5802-4F24-9576-1A2A02E69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3141449"/>
            <a:ext cx="323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/>
              <a:t>3</a:t>
            </a:r>
          </a:p>
        </p:txBody>
      </p:sp>
      <p:sp>
        <p:nvSpPr>
          <p:cNvPr id="196" name="Text Box 32">
            <a:extLst>
              <a:ext uri="{FF2B5EF4-FFF2-40B4-BE49-F238E27FC236}">
                <a16:creationId xmlns:a16="http://schemas.microsoft.com/office/drawing/2014/main" id="{CEBCF7F5-A234-49BC-B318-B0236213A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082838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/>
              <a:t>1</a:t>
            </a:r>
          </a:p>
        </p:txBody>
      </p:sp>
      <p:sp>
        <p:nvSpPr>
          <p:cNvPr id="197" name="Text Box 33">
            <a:extLst>
              <a:ext uri="{FF2B5EF4-FFF2-40B4-BE49-F238E27FC236}">
                <a16:creationId xmlns:a16="http://schemas.microsoft.com/office/drawing/2014/main" id="{26BDDB4D-ED6A-49DD-99A6-02A602E60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2" y="4076488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/>
              <a:t>6</a:t>
            </a:r>
          </a:p>
        </p:txBody>
      </p:sp>
      <p:sp>
        <p:nvSpPr>
          <p:cNvPr id="198" name="Text Box 34">
            <a:extLst>
              <a:ext uri="{FF2B5EF4-FFF2-40B4-BE49-F238E27FC236}">
                <a16:creationId xmlns:a16="http://schemas.microsoft.com/office/drawing/2014/main" id="{64E0AC84-0593-4F07-B555-9D35F5AA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573249"/>
            <a:ext cx="463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/>
              <a:t>11</a:t>
            </a:r>
          </a:p>
        </p:txBody>
      </p:sp>
      <p:sp>
        <p:nvSpPr>
          <p:cNvPr id="199" name="Text Box 35">
            <a:extLst>
              <a:ext uri="{FF2B5EF4-FFF2-40B4-BE49-F238E27FC236}">
                <a16:creationId xmlns:a16="http://schemas.microsoft.com/office/drawing/2014/main" id="{458E7AC3-B506-45CA-AA3F-4D6EAFD63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350" y="2209588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/>
              <a:t>2</a:t>
            </a:r>
          </a:p>
        </p:txBody>
      </p:sp>
      <p:sp>
        <p:nvSpPr>
          <p:cNvPr id="200" name="Text Box 36">
            <a:extLst>
              <a:ext uri="{FF2B5EF4-FFF2-40B4-BE49-F238E27FC236}">
                <a16:creationId xmlns:a16="http://schemas.microsoft.com/office/drawing/2014/main" id="{E2AE678A-C942-411C-8012-BDC833AF2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775" y="2569949"/>
            <a:ext cx="323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/>
              <a:t>7</a:t>
            </a:r>
          </a:p>
        </p:txBody>
      </p:sp>
      <p:sp>
        <p:nvSpPr>
          <p:cNvPr id="201" name="Text Box 37">
            <a:extLst>
              <a:ext uri="{FF2B5EF4-FFF2-40B4-BE49-F238E27FC236}">
                <a16:creationId xmlns:a16="http://schemas.microsoft.com/office/drawing/2014/main" id="{208BA80E-BF29-4CC2-A999-3CFE50EEB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775" y="3212888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/>
              <a:t>3</a:t>
            </a:r>
          </a:p>
        </p:txBody>
      </p:sp>
      <p:sp>
        <p:nvSpPr>
          <p:cNvPr id="202" name="Text Box 38">
            <a:extLst>
              <a:ext uri="{FF2B5EF4-FFF2-40B4-BE49-F238E27FC236}">
                <a16:creationId xmlns:a16="http://schemas.microsoft.com/office/drawing/2014/main" id="{A785F53D-C4AD-485E-A995-7BABEFBB5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737" y="2714413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/>
              <a:t>5</a:t>
            </a:r>
          </a:p>
        </p:txBody>
      </p:sp>
      <p:sp>
        <p:nvSpPr>
          <p:cNvPr id="203" name="Text Box 39">
            <a:extLst>
              <a:ext uri="{FF2B5EF4-FFF2-40B4-BE49-F238E27FC236}">
                <a16:creationId xmlns:a16="http://schemas.microsoft.com/office/drawing/2014/main" id="{8F194585-FE48-4223-A8E7-0159A5FD4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362" y="2930313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/>
              <a:t>9</a:t>
            </a:r>
          </a:p>
        </p:txBody>
      </p:sp>
      <p:sp>
        <p:nvSpPr>
          <p:cNvPr id="204" name="Text Box 40">
            <a:extLst>
              <a:ext uri="{FF2B5EF4-FFF2-40B4-BE49-F238E27FC236}">
                <a16:creationId xmlns:a16="http://schemas.microsoft.com/office/drawing/2014/main" id="{0099B131-87B7-4020-949E-146F61F48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7" y="2930313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/>
              <a:t>9</a:t>
            </a:r>
          </a:p>
        </p:txBody>
      </p:sp>
      <p:sp>
        <p:nvSpPr>
          <p:cNvPr id="205" name="Text Box 41">
            <a:extLst>
              <a:ext uri="{FF2B5EF4-FFF2-40B4-BE49-F238E27FC236}">
                <a16:creationId xmlns:a16="http://schemas.microsoft.com/office/drawing/2014/main" id="{0A322E98-6C9E-4F26-83F5-DE342271A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7" y="2935074"/>
            <a:ext cx="323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 i="1"/>
              <a:t>a</a:t>
            </a:r>
          </a:p>
        </p:txBody>
      </p:sp>
      <p:sp>
        <p:nvSpPr>
          <p:cNvPr id="206" name="Text Box 42">
            <a:extLst>
              <a:ext uri="{FF2B5EF4-FFF2-40B4-BE49-F238E27FC236}">
                <a16:creationId xmlns:a16="http://schemas.microsoft.com/office/drawing/2014/main" id="{753AE8F9-4FFC-418E-9392-750B661A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2069888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 i="1"/>
              <a:t>b</a:t>
            </a:r>
          </a:p>
        </p:txBody>
      </p:sp>
      <p:sp>
        <p:nvSpPr>
          <p:cNvPr id="207" name="Text Box 43">
            <a:extLst>
              <a:ext uri="{FF2B5EF4-FFF2-40B4-BE49-F238E27FC236}">
                <a16:creationId xmlns:a16="http://schemas.microsoft.com/office/drawing/2014/main" id="{899CB7BF-54C4-4B3D-BFC2-6BD21D77F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2065124"/>
            <a:ext cx="323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 i="1"/>
              <a:t>d</a:t>
            </a:r>
          </a:p>
        </p:txBody>
      </p:sp>
      <p:sp>
        <p:nvSpPr>
          <p:cNvPr id="208" name="Text Box 44">
            <a:extLst>
              <a:ext uri="{FF2B5EF4-FFF2-40B4-BE49-F238E27FC236}">
                <a16:creationId xmlns:a16="http://schemas.microsoft.com/office/drawing/2014/main" id="{CBC4569D-8775-48B0-84A0-0F22BA5B8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1" y="3860588"/>
            <a:ext cx="3079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 i="1"/>
              <a:t>c</a:t>
            </a:r>
          </a:p>
        </p:txBody>
      </p:sp>
      <p:sp>
        <p:nvSpPr>
          <p:cNvPr id="209" name="Text Box 45">
            <a:extLst>
              <a:ext uri="{FF2B5EF4-FFF2-40B4-BE49-F238E27FC236}">
                <a16:creationId xmlns:a16="http://schemas.microsoft.com/office/drawing/2014/main" id="{31F82158-954B-441A-8297-DC4A67E18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2930313"/>
            <a:ext cx="3079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 i="1"/>
              <a:t>e</a:t>
            </a:r>
          </a:p>
        </p:txBody>
      </p:sp>
      <p:sp>
        <p:nvSpPr>
          <p:cNvPr id="210" name="Text Box 46">
            <a:extLst>
              <a:ext uri="{FF2B5EF4-FFF2-40B4-BE49-F238E27FC236}">
                <a16:creationId xmlns:a16="http://schemas.microsoft.com/office/drawing/2014/main" id="{9DB49A27-1DE0-440A-B020-55F0EA6BF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3870113"/>
            <a:ext cx="2778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 i="1"/>
              <a:t>f</a:t>
            </a:r>
          </a:p>
        </p:txBody>
      </p:sp>
      <p:sp>
        <p:nvSpPr>
          <p:cNvPr id="211" name="Text Box 47">
            <a:extLst>
              <a:ext uri="{FF2B5EF4-FFF2-40B4-BE49-F238E27FC236}">
                <a16:creationId xmlns:a16="http://schemas.microsoft.com/office/drawing/2014/main" id="{A10A60BD-C7E9-42B6-A435-7B721F4EE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26" y="3865349"/>
            <a:ext cx="3397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 i="1"/>
              <a:t>h</a:t>
            </a:r>
          </a:p>
        </p:txBody>
      </p:sp>
      <p:sp>
        <p:nvSpPr>
          <p:cNvPr id="212" name="Text Box 48">
            <a:extLst>
              <a:ext uri="{FF2B5EF4-FFF2-40B4-BE49-F238E27FC236}">
                <a16:creationId xmlns:a16="http://schemas.microsoft.com/office/drawing/2014/main" id="{AF80BFA1-B40E-44B9-8265-0620DF938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25" y="1993688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 i="1"/>
              <a:t>g</a:t>
            </a:r>
          </a:p>
        </p:txBody>
      </p:sp>
      <p:sp>
        <p:nvSpPr>
          <p:cNvPr id="213" name="Text Box 49">
            <a:extLst>
              <a:ext uri="{FF2B5EF4-FFF2-40B4-BE49-F238E27FC236}">
                <a16:creationId xmlns:a16="http://schemas.microsoft.com/office/drawing/2014/main" id="{064241BF-A941-48A3-AC22-14491709C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6687" y="2935074"/>
            <a:ext cx="2619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 i="1"/>
              <a:t>i</a:t>
            </a:r>
          </a:p>
        </p:txBody>
      </p:sp>
      <p:sp>
        <p:nvSpPr>
          <p:cNvPr id="214" name="Text Box 29">
            <a:extLst>
              <a:ext uri="{FF2B5EF4-FFF2-40B4-BE49-F238E27FC236}">
                <a16:creationId xmlns:a16="http://schemas.microsoft.com/office/drawing/2014/main" id="{C8BB19B5-569F-41BA-94F1-81CD684C3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362" y="1777788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/>
              <a:t>8</a:t>
            </a:r>
          </a:p>
        </p:txBody>
      </p:sp>
      <p:sp>
        <p:nvSpPr>
          <p:cNvPr id="215" name="Text Box 30">
            <a:extLst>
              <a:ext uri="{FF2B5EF4-FFF2-40B4-BE49-F238E27FC236}">
                <a16:creationId xmlns:a16="http://schemas.microsoft.com/office/drawing/2014/main" id="{B07A50CE-30A3-45FA-9324-0436D39DD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050" y="1777788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/>
              <a:t>8</a:t>
            </a:r>
          </a:p>
        </p:txBody>
      </p:sp>
      <p:grpSp>
        <p:nvGrpSpPr>
          <p:cNvPr id="216" name="群組 192">
            <a:extLst>
              <a:ext uri="{FF2B5EF4-FFF2-40B4-BE49-F238E27FC236}">
                <a16:creationId xmlns:a16="http://schemas.microsoft.com/office/drawing/2014/main" id="{07FB2CD4-D1DA-45AF-AE81-70E4938ED11D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2762037"/>
            <a:ext cx="2676525" cy="3097212"/>
            <a:chOff x="1691680" y="2420888"/>
            <a:chExt cx="2676346" cy="3096344"/>
          </a:xfrm>
        </p:grpSpPr>
        <p:sp>
          <p:nvSpPr>
            <p:cNvPr id="217" name="橢圓 193">
              <a:extLst>
                <a:ext uri="{FF2B5EF4-FFF2-40B4-BE49-F238E27FC236}">
                  <a16:creationId xmlns:a16="http://schemas.microsoft.com/office/drawing/2014/main" id="{A9AB20FC-7294-462B-8263-5FB0C97D7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708" y="4725144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218" name="橢圓 194">
              <a:extLst>
                <a:ext uri="{FF2B5EF4-FFF2-40B4-BE49-F238E27FC236}">
                  <a16:creationId xmlns:a16="http://schemas.microsoft.com/office/drawing/2014/main" id="{0D0C9B13-FE31-464A-9F38-0BEDA065A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1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219" name="橢圓 195">
              <a:extLst>
                <a:ext uri="{FF2B5EF4-FFF2-40B4-BE49-F238E27FC236}">
                  <a16:creationId xmlns:a16="http://schemas.microsoft.com/office/drawing/2014/main" id="{1CBB033F-BCE7-4980-A2EA-816665988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904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12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220" name="橢圓 196">
              <a:extLst>
                <a:ext uri="{FF2B5EF4-FFF2-40B4-BE49-F238E27FC236}">
                  <a16:creationId xmlns:a16="http://schemas.microsoft.com/office/drawing/2014/main" id="{3AB46257-557C-4668-B9AD-AF6D03C09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3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221" name="橢圓 197">
              <a:extLst>
                <a:ext uri="{FF2B5EF4-FFF2-40B4-BE49-F238E27FC236}">
                  <a16:creationId xmlns:a16="http://schemas.microsoft.com/office/drawing/2014/main" id="{1722AFDE-CA03-40E2-A9BF-83B15FC1D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222" name="橢圓 198">
              <a:extLst>
                <a:ext uri="{FF2B5EF4-FFF2-40B4-BE49-F238E27FC236}">
                  <a16:creationId xmlns:a16="http://schemas.microsoft.com/office/drawing/2014/main" id="{4B3DF3AE-77B9-4621-8777-2B5C5FBD4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824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9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223" name="橢圓 199">
              <a:extLst>
                <a:ext uri="{FF2B5EF4-FFF2-40B4-BE49-F238E27FC236}">
                  <a16:creationId xmlns:a16="http://schemas.microsoft.com/office/drawing/2014/main" id="{EB61DBC6-8804-437D-910E-823AA0978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832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224" name="橢圓 200">
              <a:extLst>
                <a:ext uri="{FF2B5EF4-FFF2-40B4-BE49-F238E27FC236}">
                  <a16:creationId xmlns:a16="http://schemas.microsoft.com/office/drawing/2014/main" id="{6137ED2B-59DD-4A2C-84A7-021477CE3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479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cxnSp>
          <p:nvCxnSpPr>
            <p:cNvPr id="225" name="直線接點 201">
              <a:extLst>
                <a:ext uri="{FF2B5EF4-FFF2-40B4-BE49-F238E27FC236}">
                  <a16:creationId xmlns:a16="http://schemas.microsoft.com/office/drawing/2014/main" id="{D309091D-8D18-4CE3-B4EC-CC24BC5AC395}"/>
                </a:ext>
              </a:extLst>
            </p:cNvPr>
            <p:cNvCxnSpPr>
              <a:cxnSpLocks noChangeShapeType="1"/>
              <a:stCxn id="221" idx="3"/>
              <a:endCxn id="217" idx="0"/>
            </p:cNvCxnSpPr>
            <p:nvPr/>
          </p:nvCxnSpPr>
          <p:spPr bwMode="auto">
            <a:xfrm flipH="1">
              <a:off x="1943708" y="4359239"/>
              <a:ext cx="160733" cy="36590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" name="直線接點 202">
              <a:extLst>
                <a:ext uri="{FF2B5EF4-FFF2-40B4-BE49-F238E27FC236}">
                  <a16:creationId xmlns:a16="http://schemas.microsoft.com/office/drawing/2014/main" id="{F2FF4A1F-84C1-4FCF-B634-27DDD39A7E26}"/>
                </a:ext>
              </a:extLst>
            </p:cNvPr>
            <p:cNvCxnSpPr>
              <a:cxnSpLocks noChangeShapeType="1"/>
              <a:stCxn id="220" idx="3"/>
              <a:endCxn id="221" idx="0"/>
            </p:cNvCxnSpPr>
            <p:nvPr/>
          </p:nvCxnSpPr>
          <p:spPr bwMode="auto">
            <a:xfrm flipH="1">
              <a:off x="2231720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7" name="直線接點 203">
              <a:extLst>
                <a:ext uri="{FF2B5EF4-FFF2-40B4-BE49-F238E27FC236}">
                  <a16:creationId xmlns:a16="http://schemas.microsoft.com/office/drawing/2014/main" id="{93F76D89-1BBA-4BF6-988D-058B5B00F227}"/>
                </a:ext>
              </a:extLst>
            </p:cNvPr>
            <p:cNvCxnSpPr>
              <a:cxnSpLocks noChangeShapeType="1"/>
              <a:stCxn id="220" idx="5"/>
              <a:endCxn id="222" idx="0"/>
            </p:cNvCxnSpPr>
            <p:nvPr/>
          </p:nvCxnSpPr>
          <p:spPr bwMode="auto">
            <a:xfrm>
              <a:off x="2647071" y="3736319"/>
              <a:ext cx="16075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8" name="直線接點 204">
              <a:extLst>
                <a:ext uri="{FF2B5EF4-FFF2-40B4-BE49-F238E27FC236}">
                  <a16:creationId xmlns:a16="http://schemas.microsoft.com/office/drawing/2014/main" id="{7769EA78-9500-4E20-8EE6-6FA9E725ED53}"/>
                </a:ext>
              </a:extLst>
            </p:cNvPr>
            <p:cNvCxnSpPr>
              <a:cxnSpLocks noChangeShapeType="1"/>
              <a:stCxn id="219" idx="3"/>
              <a:endCxn id="223" idx="0"/>
            </p:cNvCxnSpPr>
            <p:nvPr/>
          </p:nvCxnSpPr>
          <p:spPr bwMode="auto">
            <a:xfrm flipH="1">
              <a:off x="3239832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9" name="直線接點 205">
              <a:extLst>
                <a:ext uri="{FF2B5EF4-FFF2-40B4-BE49-F238E27FC236}">
                  <a16:creationId xmlns:a16="http://schemas.microsoft.com/office/drawing/2014/main" id="{A5446176-E1DA-4FC5-A5DC-BF8135572987}"/>
                </a:ext>
              </a:extLst>
            </p:cNvPr>
            <p:cNvCxnSpPr>
              <a:cxnSpLocks noChangeShapeType="1"/>
              <a:stCxn id="219" idx="5"/>
              <a:endCxn id="224" idx="0"/>
            </p:cNvCxnSpPr>
            <p:nvPr/>
          </p:nvCxnSpPr>
          <p:spPr bwMode="auto">
            <a:xfrm>
              <a:off x="3655183" y="3736319"/>
              <a:ext cx="172296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0" name="直線接點 206">
              <a:extLst>
                <a:ext uri="{FF2B5EF4-FFF2-40B4-BE49-F238E27FC236}">
                  <a16:creationId xmlns:a16="http://schemas.microsoft.com/office/drawing/2014/main" id="{67F5665D-AF63-4BAC-BEEA-34577D143FF7}"/>
                </a:ext>
              </a:extLst>
            </p:cNvPr>
            <p:cNvCxnSpPr>
              <a:cxnSpLocks noChangeShapeType="1"/>
              <a:stCxn id="218" idx="3"/>
              <a:endCxn id="220" idx="0"/>
            </p:cNvCxnSpPr>
            <p:nvPr/>
          </p:nvCxnSpPr>
          <p:spPr bwMode="auto">
            <a:xfrm flipH="1">
              <a:off x="2519792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1" name="直線接點 207">
              <a:extLst>
                <a:ext uri="{FF2B5EF4-FFF2-40B4-BE49-F238E27FC236}">
                  <a16:creationId xmlns:a16="http://schemas.microsoft.com/office/drawing/2014/main" id="{AD9F7DF5-3D42-45C7-A904-A7055599E063}"/>
                </a:ext>
              </a:extLst>
            </p:cNvPr>
            <p:cNvCxnSpPr>
              <a:cxnSpLocks noChangeShapeType="1"/>
              <a:stCxn id="218" idx="5"/>
              <a:endCxn id="219" idx="0"/>
            </p:cNvCxnSpPr>
            <p:nvPr/>
          </p:nvCxnSpPr>
          <p:spPr bwMode="auto">
            <a:xfrm>
              <a:off x="3151127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2" name="文字方塊 208">
              <a:extLst>
                <a:ext uri="{FF2B5EF4-FFF2-40B4-BE49-F238E27FC236}">
                  <a16:creationId xmlns:a16="http://schemas.microsoft.com/office/drawing/2014/main" id="{B1CA0524-938E-4C01-9BCE-500FDE8AD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f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33" name="文字方塊 209">
              <a:extLst>
                <a:ext uri="{FF2B5EF4-FFF2-40B4-BE49-F238E27FC236}">
                  <a16:creationId xmlns:a16="http://schemas.microsoft.com/office/drawing/2014/main" id="{FC495BA4-E3FC-4B25-BCE5-FCB7BE677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29000"/>
              <a:ext cx="28725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e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34" name="文字方塊 210">
              <a:extLst>
                <a:ext uri="{FF2B5EF4-FFF2-40B4-BE49-F238E27FC236}">
                  <a16:creationId xmlns:a16="http://schemas.microsoft.com/office/drawing/2014/main" id="{57F2CDDD-9886-4317-92EC-EB17969C5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86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a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35" name="文字方塊 211">
              <a:extLst>
                <a:ext uri="{FF2B5EF4-FFF2-40B4-BE49-F238E27FC236}">
                  <a16:creationId xmlns:a16="http://schemas.microsoft.com/office/drawing/2014/main" id="{8E37DB3A-FE06-4027-9791-E96FEADE0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4005064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d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36" name="文字方塊 212">
              <a:extLst>
                <a:ext uri="{FF2B5EF4-FFF2-40B4-BE49-F238E27FC236}">
                  <a16:creationId xmlns:a16="http://schemas.microsoft.com/office/drawing/2014/main" id="{99384AFF-C082-43DD-A7E5-44CA21734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742" y="4437112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b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37" name="文字方塊 213">
              <a:extLst>
                <a:ext uri="{FF2B5EF4-FFF2-40B4-BE49-F238E27FC236}">
                  <a16:creationId xmlns:a16="http://schemas.microsoft.com/office/drawing/2014/main" id="{0542625F-8838-425B-ABDE-49CE3FFF7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832" y="4437112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i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38" name="文字方塊 214">
              <a:extLst>
                <a:ext uri="{FF2B5EF4-FFF2-40B4-BE49-F238E27FC236}">
                  <a16:creationId xmlns:a16="http://schemas.microsoft.com/office/drawing/2014/main" id="{A5CBC9E9-8ADA-42B4-83A0-796FD556D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944" y="4005064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g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39" name="文字方塊 215">
              <a:extLst>
                <a:ext uri="{FF2B5EF4-FFF2-40B4-BE49-F238E27FC236}">
                  <a16:creationId xmlns:a16="http://schemas.microsoft.com/office/drawing/2014/main" id="{3555D91D-D95A-433F-914E-3F8AA9DF7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667" y="51479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h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cxnSp>
        <p:nvCxnSpPr>
          <p:cNvPr id="240" name="AutoShape 56">
            <a:extLst>
              <a:ext uri="{FF2B5EF4-FFF2-40B4-BE49-F238E27FC236}">
                <a16:creationId xmlns:a16="http://schemas.microsoft.com/office/drawing/2014/main" id="{20BDB15B-28C9-44B5-8858-13DAE35FF9A6}"/>
              </a:ext>
            </a:extLst>
          </p:cNvPr>
          <p:cNvCxnSpPr>
            <a:cxnSpLocks noChangeShapeType="1"/>
            <a:stCxn id="178" idx="2"/>
            <a:endCxn id="172" idx="6"/>
          </p:cNvCxnSpPr>
          <p:nvPr/>
        </p:nvCxnSpPr>
        <p:spPr bwMode="auto">
          <a:xfrm flipH="1">
            <a:off x="3540126" y="4076487"/>
            <a:ext cx="1582737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1" name="矩形 240">
            <a:extLst>
              <a:ext uri="{FF2B5EF4-FFF2-40B4-BE49-F238E27FC236}">
                <a16:creationId xmlns:a16="http://schemas.microsoft.com/office/drawing/2014/main" id="{56482537-9B59-4458-BF09-51B40820C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86075"/>
            <a:ext cx="14414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TW" sz="1800" i="1">
                <a:solidFill>
                  <a:srgbClr val="FF00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TW" sz="1800" i="1">
                <a:solidFill>
                  <a:srgbClr val="FF0000"/>
                </a:solidFill>
                <a:cs typeface="Times New Roman" panose="02020603050405020304" pitchFamily="18" charset="0"/>
              </a:rPr>
              <a:t> f</a:t>
            </a: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) : chosen</a:t>
            </a:r>
          </a:p>
        </p:txBody>
      </p:sp>
      <p:grpSp>
        <p:nvGrpSpPr>
          <p:cNvPr id="242" name="群組 168">
            <a:extLst>
              <a:ext uri="{FF2B5EF4-FFF2-40B4-BE49-F238E27FC236}">
                <a16:creationId xmlns:a16="http://schemas.microsoft.com/office/drawing/2014/main" id="{F8B2A70B-3C40-46EB-8108-34C939C6F834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2762037"/>
            <a:ext cx="2676525" cy="3097212"/>
            <a:chOff x="1691680" y="2420888"/>
            <a:chExt cx="2676346" cy="3096344"/>
          </a:xfrm>
        </p:grpSpPr>
        <p:sp>
          <p:nvSpPr>
            <p:cNvPr id="243" name="橢圓 169">
              <a:extLst>
                <a:ext uri="{FF2B5EF4-FFF2-40B4-BE49-F238E27FC236}">
                  <a16:creationId xmlns:a16="http://schemas.microsoft.com/office/drawing/2014/main" id="{D159F721-02DD-4760-849B-5A42F6D03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708" y="4725144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244" name="橢圓 170">
              <a:extLst>
                <a:ext uri="{FF2B5EF4-FFF2-40B4-BE49-F238E27FC236}">
                  <a16:creationId xmlns:a16="http://schemas.microsoft.com/office/drawing/2014/main" id="{DAD481DA-BD6C-48AB-8280-0526513A0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245" name="橢圓 171">
              <a:extLst>
                <a:ext uri="{FF2B5EF4-FFF2-40B4-BE49-F238E27FC236}">
                  <a16:creationId xmlns:a16="http://schemas.microsoft.com/office/drawing/2014/main" id="{61801B95-E308-4256-9543-3CFE5ABCF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904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12</a:t>
              </a:r>
              <a:endParaRPr lang="zh-TW" altLang="en-US" sz="1800" b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6" name="橢圓 172">
              <a:extLst>
                <a:ext uri="{FF2B5EF4-FFF2-40B4-BE49-F238E27FC236}">
                  <a16:creationId xmlns:a16="http://schemas.microsoft.com/office/drawing/2014/main" id="{67A4D299-C62E-4DD6-A786-902ED833E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9</a:t>
              </a:r>
              <a:endParaRPr lang="zh-TW" altLang="en-US" sz="1800" b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7" name="橢圓 173">
              <a:extLst>
                <a:ext uri="{FF2B5EF4-FFF2-40B4-BE49-F238E27FC236}">
                  <a16:creationId xmlns:a16="http://schemas.microsoft.com/office/drawing/2014/main" id="{7ACDD03A-47C1-4019-BB83-005D01ED6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248" name="橢圓 174">
              <a:extLst>
                <a:ext uri="{FF2B5EF4-FFF2-40B4-BE49-F238E27FC236}">
                  <a16:creationId xmlns:a16="http://schemas.microsoft.com/office/drawing/2014/main" id="{B03F5630-3D88-481A-AE38-23CCCD99A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824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3</a:t>
              </a:r>
              <a:endParaRPr lang="zh-TW" altLang="en-US" sz="1800" b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9" name="橢圓 175">
              <a:extLst>
                <a:ext uri="{FF2B5EF4-FFF2-40B4-BE49-F238E27FC236}">
                  <a16:creationId xmlns:a16="http://schemas.microsoft.com/office/drawing/2014/main" id="{8784E353-EE66-48EC-9679-E725CC07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832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  <a:endParaRPr lang="zh-TW" altLang="en-US" sz="1800" b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50" name="橢圓 176">
              <a:extLst>
                <a:ext uri="{FF2B5EF4-FFF2-40B4-BE49-F238E27FC236}">
                  <a16:creationId xmlns:a16="http://schemas.microsoft.com/office/drawing/2014/main" id="{DA6D242F-46AC-43B9-8A82-6903258E4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479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cxnSp>
          <p:nvCxnSpPr>
            <p:cNvPr id="251" name="直線接點 177">
              <a:extLst>
                <a:ext uri="{FF2B5EF4-FFF2-40B4-BE49-F238E27FC236}">
                  <a16:creationId xmlns:a16="http://schemas.microsoft.com/office/drawing/2014/main" id="{C58D60B7-F025-4B4B-9599-6C257775A6BD}"/>
                </a:ext>
              </a:extLst>
            </p:cNvPr>
            <p:cNvCxnSpPr>
              <a:cxnSpLocks noChangeShapeType="1"/>
              <a:stCxn id="247" idx="3"/>
              <a:endCxn id="243" idx="0"/>
            </p:cNvCxnSpPr>
            <p:nvPr/>
          </p:nvCxnSpPr>
          <p:spPr bwMode="auto">
            <a:xfrm flipH="1">
              <a:off x="1943708" y="4359239"/>
              <a:ext cx="160733" cy="36590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" name="直線接點 178">
              <a:extLst>
                <a:ext uri="{FF2B5EF4-FFF2-40B4-BE49-F238E27FC236}">
                  <a16:creationId xmlns:a16="http://schemas.microsoft.com/office/drawing/2014/main" id="{84DECD23-D0C3-4D1B-B904-A36D5DF87269}"/>
                </a:ext>
              </a:extLst>
            </p:cNvPr>
            <p:cNvCxnSpPr>
              <a:cxnSpLocks noChangeShapeType="1"/>
              <a:stCxn id="246" idx="3"/>
              <a:endCxn id="247" idx="0"/>
            </p:cNvCxnSpPr>
            <p:nvPr/>
          </p:nvCxnSpPr>
          <p:spPr bwMode="auto">
            <a:xfrm flipH="1">
              <a:off x="2231720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3" name="直線接點 179">
              <a:extLst>
                <a:ext uri="{FF2B5EF4-FFF2-40B4-BE49-F238E27FC236}">
                  <a16:creationId xmlns:a16="http://schemas.microsoft.com/office/drawing/2014/main" id="{090FF818-62B6-444F-B74E-CF0C81D0BF6F}"/>
                </a:ext>
              </a:extLst>
            </p:cNvPr>
            <p:cNvCxnSpPr>
              <a:cxnSpLocks noChangeShapeType="1"/>
              <a:stCxn id="246" idx="5"/>
              <a:endCxn id="248" idx="0"/>
            </p:cNvCxnSpPr>
            <p:nvPr/>
          </p:nvCxnSpPr>
          <p:spPr bwMode="auto">
            <a:xfrm>
              <a:off x="2647071" y="3736319"/>
              <a:ext cx="16075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4" name="直線接點 180">
              <a:extLst>
                <a:ext uri="{FF2B5EF4-FFF2-40B4-BE49-F238E27FC236}">
                  <a16:creationId xmlns:a16="http://schemas.microsoft.com/office/drawing/2014/main" id="{1E2F623B-55D6-4F05-8B0A-D7172ADDF9AD}"/>
                </a:ext>
              </a:extLst>
            </p:cNvPr>
            <p:cNvCxnSpPr>
              <a:cxnSpLocks noChangeShapeType="1"/>
              <a:stCxn id="245" idx="3"/>
              <a:endCxn id="249" idx="0"/>
            </p:cNvCxnSpPr>
            <p:nvPr/>
          </p:nvCxnSpPr>
          <p:spPr bwMode="auto">
            <a:xfrm flipH="1">
              <a:off x="3239832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5" name="直線接點 181">
              <a:extLst>
                <a:ext uri="{FF2B5EF4-FFF2-40B4-BE49-F238E27FC236}">
                  <a16:creationId xmlns:a16="http://schemas.microsoft.com/office/drawing/2014/main" id="{B57A53B1-2ACC-42EE-8F65-08CCB91AE54C}"/>
                </a:ext>
              </a:extLst>
            </p:cNvPr>
            <p:cNvCxnSpPr>
              <a:cxnSpLocks noChangeShapeType="1"/>
              <a:stCxn id="245" idx="5"/>
              <a:endCxn id="250" idx="0"/>
            </p:cNvCxnSpPr>
            <p:nvPr/>
          </p:nvCxnSpPr>
          <p:spPr bwMode="auto">
            <a:xfrm>
              <a:off x="3655183" y="3736319"/>
              <a:ext cx="172296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直線接點 182">
              <a:extLst>
                <a:ext uri="{FF2B5EF4-FFF2-40B4-BE49-F238E27FC236}">
                  <a16:creationId xmlns:a16="http://schemas.microsoft.com/office/drawing/2014/main" id="{2A9CC697-234B-461D-AF8E-64B04CEFE7FC}"/>
                </a:ext>
              </a:extLst>
            </p:cNvPr>
            <p:cNvCxnSpPr>
              <a:cxnSpLocks noChangeShapeType="1"/>
              <a:stCxn id="244" idx="3"/>
              <a:endCxn id="246" idx="0"/>
            </p:cNvCxnSpPr>
            <p:nvPr/>
          </p:nvCxnSpPr>
          <p:spPr bwMode="auto">
            <a:xfrm flipH="1">
              <a:off x="2519792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" name="直線接點 183">
              <a:extLst>
                <a:ext uri="{FF2B5EF4-FFF2-40B4-BE49-F238E27FC236}">
                  <a16:creationId xmlns:a16="http://schemas.microsoft.com/office/drawing/2014/main" id="{2DF14183-8A07-4955-8B3C-8260566781FF}"/>
                </a:ext>
              </a:extLst>
            </p:cNvPr>
            <p:cNvCxnSpPr>
              <a:cxnSpLocks noChangeShapeType="1"/>
              <a:stCxn id="244" idx="5"/>
              <a:endCxn id="245" idx="0"/>
            </p:cNvCxnSpPr>
            <p:nvPr/>
          </p:nvCxnSpPr>
          <p:spPr bwMode="auto">
            <a:xfrm>
              <a:off x="3151127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8" name="文字方塊 184">
              <a:extLst>
                <a:ext uri="{FF2B5EF4-FFF2-40B4-BE49-F238E27FC236}">
                  <a16:creationId xmlns:a16="http://schemas.microsoft.com/office/drawing/2014/main" id="{E726550D-5303-4C72-A282-B05979413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i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59" name="文字方塊 185">
              <a:extLst>
                <a:ext uri="{FF2B5EF4-FFF2-40B4-BE49-F238E27FC236}">
                  <a16:creationId xmlns:a16="http://schemas.microsoft.com/office/drawing/2014/main" id="{54272455-F50E-40F3-B656-329F00859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b</a:t>
              </a:r>
              <a:endParaRPr lang="zh-TW" altLang="en-US" sz="1800" b="1" i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60" name="文字方塊 186">
              <a:extLst>
                <a:ext uri="{FF2B5EF4-FFF2-40B4-BE49-F238E27FC236}">
                  <a16:creationId xmlns:a16="http://schemas.microsoft.com/office/drawing/2014/main" id="{A5289337-CBD3-4F46-A561-1375E2A30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86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a</a:t>
              </a:r>
              <a:endParaRPr lang="zh-TW" altLang="en-US" sz="1800" b="1" i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61" name="文字方塊 187">
              <a:extLst>
                <a:ext uri="{FF2B5EF4-FFF2-40B4-BE49-F238E27FC236}">
                  <a16:creationId xmlns:a16="http://schemas.microsoft.com/office/drawing/2014/main" id="{6459B8ED-5771-4A21-891B-84C7BDD0A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4005064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d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62" name="文字方塊 188">
              <a:extLst>
                <a:ext uri="{FF2B5EF4-FFF2-40B4-BE49-F238E27FC236}">
                  <a16:creationId xmlns:a16="http://schemas.microsoft.com/office/drawing/2014/main" id="{A18F5126-A0E0-4832-B5A8-E31387A18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742" y="4437112"/>
              <a:ext cx="28725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e</a:t>
              </a:r>
              <a:endParaRPr lang="zh-TW" altLang="en-US" sz="1800" b="1" i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63" name="文字方塊 189">
              <a:extLst>
                <a:ext uri="{FF2B5EF4-FFF2-40B4-BE49-F238E27FC236}">
                  <a16:creationId xmlns:a16="http://schemas.microsoft.com/office/drawing/2014/main" id="{C34EAAE6-35F3-43D3-9732-9B49E4E2A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832" y="4437112"/>
              <a:ext cx="26161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f</a:t>
              </a:r>
              <a:endParaRPr lang="zh-TW" altLang="en-US" sz="1800" b="1" i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64" name="文字方塊 190">
              <a:extLst>
                <a:ext uri="{FF2B5EF4-FFF2-40B4-BE49-F238E27FC236}">
                  <a16:creationId xmlns:a16="http://schemas.microsoft.com/office/drawing/2014/main" id="{2CD23114-6C22-4222-9AC7-85E99CEA5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944" y="4005064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g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65" name="文字方塊 191">
              <a:extLst>
                <a:ext uri="{FF2B5EF4-FFF2-40B4-BE49-F238E27FC236}">
                  <a16:creationId xmlns:a16="http://schemas.microsoft.com/office/drawing/2014/main" id="{4198447F-1824-4963-ADEF-891A84742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667" y="51479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h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" name="群組 141">
            <a:extLst>
              <a:ext uri="{FF2B5EF4-FFF2-40B4-BE49-F238E27FC236}">
                <a16:creationId xmlns:a16="http://schemas.microsoft.com/office/drawing/2014/main" id="{999C3D40-D899-4708-9C13-556C3EA5CCA8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2762037"/>
            <a:ext cx="2676525" cy="3097212"/>
            <a:chOff x="1691680" y="2420888"/>
            <a:chExt cx="2676346" cy="3096344"/>
          </a:xfrm>
        </p:grpSpPr>
        <p:sp>
          <p:nvSpPr>
            <p:cNvPr id="267" name="橢圓 142">
              <a:extLst>
                <a:ext uri="{FF2B5EF4-FFF2-40B4-BE49-F238E27FC236}">
                  <a16:creationId xmlns:a16="http://schemas.microsoft.com/office/drawing/2014/main" id="{DFCDD685-B21B-4551-BA39-A39DF48A6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708" y="4725144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268" name="橢圓 143">
              <a:extLst>
                <a:ext uri="{FF2B5EF4-FFF2-40B4-BE49-F238E27FC236}">
                  <a16:creationId xmlns:a16="http://schemas.microsoft.com/office/drawing/2014/main" id="{FE087441-4767-494C-A854-3BAF15847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4725184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269" name="橢圓 144">
              <a:extLst>
                <a:ext uri="{FF2B5EF4-FFF2-40B4-BE49-F238E27FC236}">
                  <a16:creationId xmlns:a16="http://schemas.microsoft.com/office/drawing/2014/main" id="{4F54334D-87CD-4792-BA8D-74376814D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cs typeface="Times New Roman" panose="02020603050405020304" pitchFamily="18" charset="0"/>
                </a:rPr>
                <a:t>0</a:t>
              </a:r>
              <a:endParaRPr lang="zh-TW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270" name="橢圓 145">
              <a:extLst>
                <a:ext uri="{FF2B5EF4-FFF2-40B4-BE49-F238E27FC236}">
                  <a16:creationId xmlns:a16="http://schemas.microsoft.com/office/drawing/2014/main" id="{2DF59B9D-06F4-4C5C-BFAE-04FB7AEC7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904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271" name="橢圓 146">
              <a:extLst>
                <a:ext uri="{FF2B5EF4-FFF2-40B4-BE49-F238E27FC236}">
                  <a16:creationId xmlns:a16="http://schemas.microsoft.com/office/drawing/2014/main" id="{A6528AA4-6D85-45E6-AE28-A4375C1BC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272" name="橢圓 147">
              <a:extLst>
                <a:ext uri="{FF2B5EF4-FFF2-40B4-BE49-F238E27FC236}">
                  <a16:creationId xmlns:a16="http://schemas.microsoft.com/office/drawing/2014/main" id="{8D3847CB-3463-4E0D-B846-25C47EB31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273" name="橢圓 148">
              <a:extLst>
                <a:ext uri="{FF2B5EF4-FFF2-40B4-BE49-F238E27FC236}">
                  <a16:creationId xmlns:a16="http://schemas.microsoft.com/office/drawing/2014/main" id="{1884C9E0-3C8A-4AD1-B148-337C91F0B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824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274" name="橢圓 149">
              <a:extLst>
                <a:ext uri="{FF2B5EF4-FFF2-40B4-BE49-F238E27FC236}">
                  <a16:creationId xmlns:a16="http://schemas.microsoft.com/office/drawing/2014/main" id="{489E2EA4-117C-45C0-87E0-160B01976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832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275" name="橢圓 150">
              <a:extLst>
                <a:ext uri="{FF2B5EF4-FFF2-40B4-BE49-F238E27FC236}">
                  <a16:creationId xmlns:a16="http://schemas.microsoft.com/office/drawing/2014/main" id="{46D94F8A-2DFE-4CD6-92FB-006299E70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479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cxnSp>
          <p:nvCxnSpPr>
            <p:cNvPr id="276" name="直線接點 151">
              <a:extLst>
                <a:ext uri="{FF2B5EF4-FFF2-40B4-BE49-F238E27FC236}">
                  <a16:creationId xmlns:a16="http://schemas.microsoft.com/office/drawing/2014/main" id="{A9A4ECF1-FABC-481B-ABE2-AD306F8C8A06}"/>
                </a:ext>
              </a:extLst>
            </p:cNvPr>
            <p:cNvCxnSpPr>
              <a:cxnSpLocks noChangeShapeType="1"/>
              <a:stCxn id="272" idx="3"/>
              <a:endCxn id="267" idx="0"/>
            </p:cNvCxnSpPr>
            <p:nvPr/>
          </p:nvCxnSpPr>
          <p:spPr bwMode="auto">
            <a:xfrm flipH="1">
              <a:off x="1943708" y="4359239"/>
              <a:ext cx="160733" cy="36590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直線接點 152">
              <a:extLst>
                <a:ext uri="{FF2B5EF4-FFF2-40B4-BE49-F238E27FC236}">
                  <a16:creationId xmlns:a16="http://schemas.microsoft.com/office/drawing/2014/main" id="{F44A2BE9-FCDF-4197-B6B2-159C4BDD9E9C}"/>
                </a:ext>
              </a:extLst>
            </p:cNvPr>
            <p:cNvCxnSpPr>
              <a:cxnSpLocks noChangeShapeType="1"/>
              <a:stCxn id="272" idx="5"/>
              <a:endCxn id="268" idx="0"/>
            </p:cNvCxnSpPr>
            <p:nvPr/>
          </p:nvCxnSpPr>
          <p:spPr bwMode="auto">
            <a:xfrm>
              <a:off x="2358999" y="4359239"/>
              <a:ext cx="160793" cy="36594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直線接點 153">
              <a:extLst>
                <a:ext uri="{FF2B5EF4-FFF2-40B4-BE49-F238E27FC236}">
                  <a16:creationId xmlns:a16="http://schemas.microsoft.com/office/drawing/2014/main" id="{CCD06C9E-8A90-4B8C-A2E5-5B6542EF60FF}"/>
                </a:ext>
              </a:extLst>
            </p:cNvPr>
            <p:cNvCxnSpPr>
              <a:cxnSpLocks noChangeShapeType="1"/>
              <a:stCxn id="271" idx="3"/>
              <a:endCxn id="272" idx="0"/>
            </p:cNvCxnSpPr>
            <p:nvPr/>
          </p:nvCxnSpPr>
          <p:spPr bwMode="auto">
            <a:xfrm flipH="1">
              <a:off x="2231720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直線接點 154">
              <a:extLst>
                <a:ext uri="{FF2B5EF4-FFF2-40B4-BE49-F238E27FC236}">
                  <a16:creationId xmlns:a16="http://schemas.microsoft.com/office/drawing/2014/main" id="{23A4DA21-5BEA-4F41-BC8D-0ABBFC57F379}"/>
                </a:ext>
              </a:extLst>
            </p:cNvPr>
            <p:cNvCxnSpPr>
              <a:cxnSpLocks noChangeShapeType="1"/>
              <a:stCxn id="271" idx="5"/>
              <a:endCxn id="273" idx="0"/>
            </p:cNvCxnSpPr>
            <p:nvPr/>
          </p:nvCxnSpPr>
          <p:spPr bwMode="auto">
            <a:xfrm>
              <a:off x="2647071" y="3736319"/>
              <a:ext cx="16075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直線接點 155">
              <a:extLst>
                <a:ext uri="{FF2B5EF4-FFF2-40B4-BE49-F238E27FC236}">
                  <a16:creationId xmlns:a16="http://schemas.microsoft.com/office/drawing/2014/main" id="{B0B6EC72-9E0E-4647-8932-5AB16A6E938B}"/>
                </a:ext>
              </a:extLst>
            </p:cNvPr>
            <p:cNvCxnSpPr>
              <a:cxnSpLocks noChangeShapeType="1"/>
              <a:stCxn id="270" idx="3"/>
              <a:endCxn id="274" idx="0"/>
            </p:cNvCxnSpPr>
            <p:nvPr/>
          </p:nvCxnSpPr>
          <p:spPr bwMode="auto">
            <a:xfrm flipH="1">
              <a:off x="3239832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1" name="直線接點 156">
              <a:extLst>
                <a:ext uri="{FF2B5EF4-FFF2-40B4-BE49-F238E27FC236}">
                  <a16:creationId xmlns:a16="http://schemas.microsoft.com/office/drawing/2014/main" id="{E216E030-1FF7-4982-9CA8-68544D0D2CB3}"/>
                </a:ext>
              </a:extLst>
            </p:cNvPr>
            <p:cNvCxnSpPr>
              <a:cxnSpLocks noChangeShapeType="1"/>
              <a:stCxn id="270" idx="5"/>
              <a:endCxn id="275" idx="0"/>
            </p:cNvCxnSpPr>
            <p:nvPr/>
          </p:nvCxnSpPr>
          <p:spPr bwMode="auto">
            <a:xfrm>
              <a:off x="3655183" y="3736319"/>
              <a:ext cx="172296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2" name="直線接點 157">
              <a:extLst>
                <a:ext uri="{FF2B5EF4-FFF2-40B4-BE49-F238E27FC236}">
                  <a16:creationId xmlns:a16="http://schemas.microsoft.com/office/drawing/2014/main" id="{E26173C6-C3DE-42C8-9FFE-EC822123FE3A}"/>
                </a:ext>
              </a:extLst>
            </p:cNvPr>
            <p:cNvCxnSpPr>
              <a:cxnSpLocks noChangeShapeType="1"/>
              <a:stCxn id="269" idx="3"/>
              <a:endCxn id="271" idx="0"/>
            </p:cNvCxnSpPr>
            <p:nvPr/>
          </p:nvCxnSpPr>
          <p:spPr bwMode="auto">
            <a:xfrm flipH="1">
              <a:off x="2519792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3" name="直線接點 158">
              <a:extLst>
                <a:ext uri="{FF2B5EF4-FFF2-40B4-BE49-F238E27FC236}">
                  <a16:creationId xmlns:a16="http://schemas.microsoft.com/office/drawing/2014/main" id="{4EA43A11-C845-48E0-AF08-54F299662A4A}"/>
                </a:ext>
              </a:extLst>
            </p:cNvPr>
            <p:cNvCxnSpPr>
              <a:cxnSpLocks noChangeShapeType="1"/>
              <a:stCxn id="269" idx="5"/>
              <a:endCxn id="270" idx="0"/>
            </p:cNvCxnSpPr>
            <p:nvPr/>
          </p:nvCxnSpPr>
          <p:spPr bwMode="auto">
            <a:xfrm>
              <a:off x="3151127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4" name="文字方塊 159">
              <a:extLst>
                <a:ext uri="{FF2B5EF4-FFF2-40B4-BE49-F238E27FC236}">
                  <a16:creationId xmlns:a16="http://schemas.microsoft.com/office/drawing/2014/main" id="{58D0B01B-C129-4FAC-ACAA-B7B4231B8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28725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c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85" name="文字方塊 160">
              <a:extLst>
                <a:ext uri="{FF2B5EF4-FFF2-40B4-BE49-F238E27FC236}">
                  <a16:creationId xmlns:a16="http://schemas.microsoft.com/office/drawing/2014/main" id="{7162CF55-9373-4C1F-A17D-6F60C449D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b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86" name="文字方塊 161">
              <a:extLst>
                <a:ext uri="{FF2B5EF4-FFF2-40B4-BE49-F238E27FC236}">
                  <a16:creationId xmlns:a16="http://schemas.microsoft.com/office/drawing/2014/main" id="{EAA6BC29-81C0-44B3-A175-16390FDFF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86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a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87" name="文字方塊 162">
              <a:extLst>
                <a:ext uri="{FF2B5EF4-FFF2-40B4-BE49-F238E27FC236}">
                  <a16:creationId xmlns:a16="http://schemas.microsoft.com/office/drawing/2014/main" id="{ADF274C4-DD3C-4B5B-9949-8A5D78EA8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4005064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d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88" name="文字方塊 163">
              <a:extLst>
                <a:ext uri="{FF2B5EF4-FFF2-40B4-BE49-F238E27FC236}">
                  <a16:creationId xmlns:a16="http://schemas.microsoft.com/office/drawing/2014/main" id="{8875E4D2-7FE6-434C-8F84-1FA2C04DC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742" y="4437112"/>
              <a:ext cx="28725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e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89" name="文字方塊 164">
              <a:extLst>
                <a:ext uri="{FF2B5EF4-FFF2-40B4-BE49-F238E27FC236}">
                  <a16:creationId xmlns:a16="http://schemas.microsoft.com/office/drawing/2014/main" id="{BD3DD2BE-8289-4103-8F4D-294F04DE3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832" y="4437112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f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90" name="文字方塊 165">
              <a:extLst>
                <a:ext uri="{FF2B5EF4-FFF2-40B4-BE49-F238E27FC236}">
                  <a16:creationId xmlns:a16="http://schemas.microsoft.com/office/drawing/2014/main" id="{C2F89AE2-90B3-4329-A338-B6D312A15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944" y="4005064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g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91" name="文字方塊 166">
              <a:extLst>
                <a:ext uri="{FF2B5EF4-FFF2-40B4-BE49-F238E27FC236}">
                  <a16:creationId xmlns:a16="http://schemas.microsoft.com/office/drawing/2014/main" id="{03909CE7-1623-49C8-873B-A58C1950F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667" y="51479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h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292" name="文字方塊 167">
              <a:extLst>
                <a:ext uri="{FF2B5EF4-FFF2-40B4-BE49-F238E27FC236}">
                  <a16:creationId xmlns:a16="http://schemas.microsoft.com/office/drawing/2014/main" id="{5890E6C0-A845-44A1-A35E-1D274F998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399" y="5147900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i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293" name="群組 114">
            <a:extLst>
              <a:ext uri="{FF2B5EF4-FFF2-40B4-BE49-F238E27FC236}">
                <a16:creationId xmlns:a16="http://schemas.microsoft.com/office/drawing/2014/main" id="{E01416C1-A778-42EB-9396-7D41767A285F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2762037"/>
            <a:ext cx="2676525" cy="3097212"/>
            <a:chOff x="1691680" y="2420888"/>
            <a:chExt cx="2676346" cy="3096344"/>
          </a:xfrm>
        </p:grpSpPr>
        <p:sp>
          <p:nvSpPr>
            <p:cNvPr id="294" name="橢圓 115">
              <a:extLst>
                <a:ext uri="{FF2B5EF4-FFF2-40B4-BE49-F238E27FC236}">
                  <a16:creationId xmlns:a16="http://schemas.microsoft.com/office/drawing/2014/main" id="{B50438CA-FA2B-4DD6-AEF7-D40CFDBFC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708" y="4725144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295" name="橢圓 116">
              <a:extLst>
                <a:ext uri="{FF2B5EF4-FFF2-40B4-BE49-F238E27FC236}">
                  <a16:creationId xmlns:a16="http://schemas.microsoft.com/office/drawing/2014/main" id="{42C65E39-DF95-43C0-B01B-AA34FC90A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4725184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296" name="橢圓 117">
              <a:extLst>
                <a:ext uri="{FF2B5EF4-FFF2-40B4-BE49-F238E27FC236}">
                  <a16:creationId xmlns:a16="http://schemas.microsoft.com/office/drawing/2014/main" id="{A1CDAAC6-8BBA-4845-ACC7-34793F69C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297" name="橢圓 118">
              <a:extLst>
                <a:ext uri="{FF2B5EF4-FFF2-40B4-BE49-F238E27FC236}">
                  <a16:creationId xmlns:a16="http://schemas.microsoft.com/office/drawing/2014/main" id="{8E78B6C9-EC7B-4ED7-A6BD-840E44203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904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0</a:t>
              </a:r>
              <a:endParaRPr lang="zh-TW" altLang="en-US" sz="1800" b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98" name="橢圓 119">
              <a:extLst>
                <a:ext uri="{FF2B5EF4-FFF2-40B4-BE49-F238E27FC236}">
                  <a16:creationId xmlns:a16="http://schemas.microsoft.com/office/drawing/2014/main" id="{DFB1DAA8-4EB7-4617-85D7-CAED7514D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299" name="橢圓 120">
              <a:extLst>
                <a:ext uri="{FF2B5EF4-FFF2-40B4-BE49-F238E27FC236}">
                  <a16:creationId xmlns:a16="http://schemas.microsoft.com/office/drawing/2014/main" id="{C222C8C4-6519-4675-BA0B-5D66C63BF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300" name="橢圓 121">
              <a:extLst>
                <a:ext uri="{FF2B5EF4-FFF2-40B4-BE49-F238E27FC236}">
                  <a16:creationId xmlns:a16="http://schemas.microsoft.com/office/drawing/2014/main" id="{AD969C90-D8A6-47CE-B361-FE7C8A045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824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301" name="橢圓 122">
              <a:extLst>
                <a:ext uri="{FF2B5EF4-FFF2-40B4-BE49-F238E27FC236}">
                  <a16:creationId xmlns:a16="http://schemas.microsoft.com/office/drawing/2014/main" id="{32854438-C534-4C6C-A2A4-D7926E19A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832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302" name="橢圓 123">
              <a:extLst>
                <a:ext uri="{FF2B5EF4-FFF2-40B4-BE49-F238E27FC236}">
                  <a16:creationId xmlns:a16="http://schemas.microsoft.com/office/drawing/2014/main" id="{624338B6-58BB-44DB-B8B3-06EF7B77A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479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cxnSp>
          <p:nvCxnSpPr>
            <p:cNvPr id="303" name="直線接點 124">
              <a:extLst>
                <a:ext uri="{FF2B5EF4-FFF2-40B4-BE49-F238E27FC236}">
                  <a16:creationId xmlns:a16="http://schemas.microsoft.com/office/drawing/2014/main" id="{31BE652A-8E41-474F-A41B-282AEE88CCF6}"/>
                </a:ext>
              </a:extLst>
            </p:cNvPr>
            <p:cNvCxnSpPr>
              <a:cxnSpLocks noChangeShapeType="1"/>
              <a:stCxn id="299" idx="3"/>
              <a:endCxn id="294" idx="0"/>
            </p:cNvCxnSpPr>
            <p:nvPr/>
          </p:nvCxnSpPr>
          <p:spPr bwMode="auto">
            <a:xfrm flipH="1">
              <a:off x="1943708" y="4359239"/>
              <a:ext cx="160733" cy="36590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4" name="直線接點 125">
              <a:extLst>
                <a:ext uri="{FF2B5EF4-FFF2-40B4-BE49-F238E27FC236}">
                  <a16:creationId xmlns:a16="http://schemas.microsoft.com/office/drawing/2014/main" id="{4E193149-B57B-4BD4-9A3C-B59F9D6D6F3C}"/>
                </a:ext>
              </a:extLst>
            </p:cNvPr>
            <p:cNvCxnSpPr>
              <a:cxnSpLocks noChangeShapeType="1"/>
              <a:stCxn id="299" idx="5"/>
              <a:endCxn id="295" idx="0"/>
            </p:cNvCxnSpPr>
            <p:nvPr/>
          </p:nvCxnSpPr>
          <p:spPr bwMode="auto">
            <a:xfrm>
              <a:off x="2358999" y="4359239"/>
              <a:ext cx="160793" cy="36594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5" name="直線接點 126">
              <a:extLst>
                <a:ext uri="{FF2B5EF4-FFF2-40B4-BE49-F238E27FC236}">
                  <a16:creationId xmlns:a16="http://schemas.microsoft.com/office/drawing/2014/main" id="{5480584C-F9F9-46F9-8601-F900C46E7221}"/>
                </a:ext>
              </a:extLst>
            </p:cNvPr>
            <p:cNvCxnSpPr>
              <a:cxnSpLocks noChangeShapeType="1"/>
              <a:stCxn id="298" idx="3"/>
              <a:endCxn id="299" idx="0"/>
            </p:cNvCxnSpPr>
            <p:nvPr/>
          </p:nvCxnSpPr>
          <p:spPr bwMode="auto">
            <a:xfrm flipH="1">
              <a:off x="2231720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6" name="直線接點 127">
              <a:extLst>
                <a:ext uri="{FF2B5EF4-FFF2-40B4-BE49-F238E27FC236}">
                  <a16:creationId xmlns:a16="http://schemas.microsoft.com/office/drawing/2014/main" id="{CA613074-F1CA-483A-992C-91F0D0C613A6}"/>
                </a:ext>
              </a:extLst>
            </p:cNvPr>
            <p:cNvCxnSpPr>
              <a:cxnSpLocks noChangeShapeType="1"/>
              <a:stCxn id="298" idx="5"/>
              <a:endCxn id="300" idx="0"/>
            </p:cNvCxnSpPr>
            <p:nvPr/>
          </p:nvCxnSpPr>
          <p:spPr bwMode="auto">
            <a:xfrm>
              <a:off x="2647071" y="3736319"/>
              <a:ext cx="16075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" name="直線接點 128">
              <a:extLst>
                <a:ext uri="{FF2B5EF4-FFF2-40B4-BE49-F238E27FC236}">
                  <a16:creationId xmlns:a16="http://schemas.microsoft.com/office/drawing/2014/main" id="{A29A56DA-7F11-4CB8-9BBF-8C3A690F4F90}"/>
                </a:ext>
              </a:extLst>
            </p:cNvPr>
            <p:cNvCxnSpPr>
              <a:cxnSpLocks noChangeShapeType="1"/>
              <a:stCxn id="297" idx="3"/>
              <a:endCxn id="301" idx="0"/>
            </p:cNvCxnSpPr>
            <p:nvPr/>
          </p:nvCxnSpPr>
          <p:spPr bwMode="auto">
            <a:xfrm flipH="1">
              <a:off x="3239832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" name="直線接點 129">
              <a:extLst>
                <a:ext uri="{FF2B5EF4-FFF2-40B4-BE49-F238E27FC236}">
                  <a16:creationId xmlns:a16="http://schemas.microsoft.com/office/drawing/2014/main" id="{0F8C1E00-9D27-4180-909A-E18C5E4E0804}"/>
                </a:ext>
              </a:extLst>
            </p:cNvPr>
            <p:cNvCxnSpPr>
              <a:cxnSpLocks noChangeShapeType="1"/>
              <a:stCxn id="297" idx="5"/>
              <a:endCxn id="302" idx="0"/>
            </p:cNvCxnSpPr>
            <p:nvPr/>
          </p:nvCxnSpPr>
          <p:spPr bwMode="auto">
            <a:xfrm>
              <a:off x="3655183" y="3736319"/>
              <a:ext cx="172296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" name="直線接點 130">
              <a:extLst>
                <a:ext uri="{FF2B5EF4-FFF2-40B4-BE49-F238E27FC236}">
                  <a16:creationId xmlns:a16="http://schemas.microsoft.com/office/drawing/2014/main" id="{7C2E6F88-F876-438D-8D48-DAA6D895B303}"/>
                </a:ext>
              </a:extLst>
            </p:cNvPr>
            <p:cNvCxnSpPr>
              <a:cxnSpLocks noChangeShapeType="1"/>
              <a:stCxn id="296" idx="3"/>
              <a:endCxn id="298" idx="0"/>
            </p:cNvCxnSpPr>
            <p:nvPr/>
          </p:nvCxnSpPr>
          <p:spPr bwMode="auto">
            <a:xfrm flipH="1">
              <a:off x="2519792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" name="直線接點 131">
              <a:extLst>
                <a:ext uri="{FF2B5EF4-FFF2-40B4-BE49-F238E27FC236}">
                  <a16:creationId xmlns:a16="http://schemas.microsoft.com/office/drawing/2014/main" id="{3C94F798-9DD4-4333-BFFA-3A1066A350F1}"/>
                </a:ext>
              </a:extLst>
            </p:cNvPr>
            <p:cNvCxnSpPr>
              <a:cxnSpLocks noChangeShapeType="1"/>
              <a:stCxn id="296" idx="5"/>
              <a:endCxn id="297" idx="0"/>
            </p:cNvCxnSpPr>
            <p:nvPr/>
          </p:nvCxnSpPr>
          <p:spPr bwMode="auto">
            <a:xfrm>
              <a:off x="3151127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1" name="文字方塊 132">
              <a:extLst>
                <a:ext uri="{FF2B5EF4-FFF2-40B4-BE49-F238E27FC236}">
                  <a16:creationId xmlns:a16="http://schemas.microsoft.com/office/drawing/2014/main" id="{DD40F153-CEEF-4F53-A6A4-FF8CF8DD0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a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312" name="文字方塊 133">
              <a:extLst>
                <a:ext uri="{FF2B5EF4-FFF2-40B4-BE49-F238E27FC236}">
                  <a16:creationId xmlns:a16="http://schemas.microsoft.com/office/drawing/2014/main" id="{911C339C-7B2B-4204-993A-3E3B1D732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b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313" name="文字方塊 134">
              <a:extLst>
                <a:ext uri="{FF2B5EF4-FFF2-40B4-BE49-F238E27FC236}">
                  <a16:creationId xmlns:a16="http://schemas.microsoft.com/office/drawing/2014/main" id="{5DC6DE65-D540-4692-9E57-457428784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862" y="3429000"/>
              <a:ext cx="28725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c</a:t>
              </a:r>
              <a:endParaRPr lang="zh-TW" altLang="en-US" sz="1800" b="1" i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14" name="文字方塊 135">
              <a:extLst>
                <a:ext uri="{FF2B5EF4-FFF2-40B4-BE49-F238E27FC236}">
                  <a16:creationId xmlns:a16="http://schemas.microsoft.com/office/drawing/2014/main" id="{9844EB6C-A670-4B74-85AC-E69E7BB7C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4005064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d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315" name="文字方塊 136">
              <a:extLst>
                <a:ext uri="{FF2B5EF4-FFF2-40B4-BE49-F238E27FC236}">
                  <a16:creationId xmlns:a16="http://schemas.microsoft.com/office/drawing/2014/main" id="{F2F0CEA1-0229-4C7D-BD58-2EB69557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742" y="4437112"/>
              <a:ext cx="28725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e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316" name="文字方塊 137">
              <a:extLst>
                <a:ext uri="{FF2B5EF4-FFF2-40B4-BE49-F238E27FC236}">
                  <a16:creationId xmlns:a16="http://schemas.microsoft.com/office/drawing/2014/main" id="{8390DE6D-FD4D-4855-9CDA-1F7C0B287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832" y="4437112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f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317" name="文字方塊 138">
              <a:extLst>
                <a:ext uri="{FF2B5EF4-FFF2-40B4-BE49-F238E27FC236}">
                  <a16:creationId xmlns:a16="http://schemas.microsoft.com/office/drawing/2014/main" id="{95AE2E92-6DA7-44D5-8726-055048328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944" y="4005064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g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318" name="文字方塊 139">
              <a:extLst>
                <a:ext uri="{FF2B5EF4-FFF2-40B4-BE49-F238E27FC236}">
                  <a16:creationId xmlns:a16="http://schemas.microsoft.com/office/drawing/2014/main" id="{EB4DC218-1D26-448B-A56C-F83849B44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667" y="51479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h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319" name="文字方塊 140">
              <a:extLst>
                <a:ext uri="{FF2B5EF4-FFF2-40B4-BE49-F238E27FC236}">
                  <a16:creationId xmlns:a16="http://schemas.microsoft.com/office/drawing/2014/main" id="{BED79319-77B4-44E9-A7BE-0236BC3BF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399" y="5147900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i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320" name="群組 87">
            <a:extLst>
              <a:ext uri="{FF2B5EF4-FFF2-40B4-BE49-F238E27FC236}">
                <a16:creationId xmlns:a16="http://schemas.microsoft.com/office/drawing/2014/main" id="{D95ECCC1-6DE5-4E0A-BD0B-B347D72B0C0C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2762037"/>
            <a:ext cx="2676525" cy="3097212"/>
            <a:chOff x="1691680" y="2420888"/>
            <a:chExt cx="2676346" cy="3096344"/>
          </a:xfrm>
        </p:grpSpPr>
        <p:sp>
          <p:nvSpPr>
            <p:cNvPr id="321" name="橢圓 88">
              <a:extLst>
                <a:ext uri="{FF2B5EF4-FFF2-40B4-BE49-F238E27FC236}">
                  <a16:creationId xmlns:a16="http://schemas.microsoft.com/office/drawing/2014/main" id="{947B7941-0281-4B5B-93C8-62C9F5381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708" y="4725144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322" name="橢圓 89">
              <a:extLst>
                <a:ext uri="{FF2B5EF4-FFF2-40B4-BE49-F238E27FC236}">
                  <a16:creationId xmlns:a16="http://schemas.microsoft.com/office/drawing/2014/main" id="{A247298B-2A77-4C5B-AD60-6858577D8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4725184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323" name="橢圓 90">
              <a:extLst>
                <a:ext uri="{FF2B5EF4-FFF2-40B4-BE49-F238E27FC236}">
                  <a16:creationId xmlns:a16="http://schemas.microsoft.com/office/drawing/2014/main" id="{63D5EF12-4D61-44CE-A6D3-9DC7AD1C8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48" y="2852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324" name="橢圓 91">
              <a:extLst>
                <a:ext uri="{FF2B5EF4-FFF2-40B4-BE49-F238E27FC236}">
                  <a16:creationId xmlns:a16="http://schemas.microsoft.com/office/drawing/2014/main" id="{0D255770-2C46-4914-BE0A-27A634F65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904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325" name="橢圓 92">
              <a:extLst>
                <a:ext uri="{FF2B5EF4-FFF2-40B4-BE49-F238E27FC236}">
                  <a16:creationId xmlns:a16="http://schemas.microsoft.com/office/drawing/2014/main" id="{F2B545D2-98C1-4607-A7D2-E2AC92E23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92" y="342904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326" name="橢圓 93">
              <a:extLst>
                <a:ext uri="{FF2B5EF4-FFF2-40B4-BE49-F238E27FC236}">
                  <a16:creationId xmlns:a16="http://schemas.microsoft.com/office/drawing/2014/main" id="{134B8AB8-685E-4C06-A06F-D17726CF9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327" name="橢圓 94">
              <a:extLst>
                <a:ext uri="{FF2B5EF4-FFF2-40B4-BE49-F238E27FC236}">
                  <a16:creationId xmlns:a16="http://schemas.microsoft.com/office/drawing/2014/main" id="{566BB5D6-14AB-4832-986F-FEF191CF5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824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328" name="橢圓 95">
              <a:extLst>
                <a:ext uri="{FF2B5EF4-FFF2-40B4-BE49-F238E27FC236}">
                  <a16:creationId xmlns:a16="http://schemas.microsoft.com/office/drawing/2014/main" id="{7231C190-D5A2-43B2-A272-3FB87AB8B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832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329" name="橢圓 96">
              <a:extLst>
                <a:ext uri="{FF2B5EF4-FFF2-40B4-BE49-F238E27FC236}">
                  <a16:creationId xmlns:a16="http://schemas.microsoft.com/office/drawing/2014/main" id="{ED6DB2C4-333D-4F12-9329-8F5F650F3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479" y="405196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 b="1">
                  <a:cs typeface="Times New Roman" panose="02020603050405020304" pitchFamily="18" charset="0"/>
                </a:rPr>
                <a:t>∞</a:t>
              </a:r>
            </a:p>
          </p:txBody>
        </p:sp>
        <p:cxnSp>
          <p:nvCxnSpPr>
            <p:cNvPr id="330" name="直線接點 97">
              <a:extLst>
                <a:ext uri="{FF2B5EF4-FFF2-40B4-BE49-F238E27FC236}">
                  <a16:creationId xmlns:a16="http://schemas.microsoft.com/office/drawing/2014/main" id="{04191EAF-C146-45BA-94B6-0067498E47E3}"/>
                </a:ext>
              </a:extLst>
            </p:cNvPr>
            <p:cNvCxnSpPr>
              <a:cxnSpLocks noChangeShapeType="1"/>
              <a:stCxn id="326" idx="3"/>
              <a:endCxn id="321" idx="0"/>
            </p:cNvCxnSpPr>
            <p:nvPr/>
          </p:nvCxnSpPr>
          <p:spPr bwMode="auto">
            <a:xfrm flipH="1">
              <a:off x="1943708" y="4359239"/>
              <a:ext cx="160733" cy="36590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1" name="直線接點 98">
              <a:extLst>
                <a:ext uri="{FF2B5EF4-FFF2-40B4-BE49-F238E27FC236}">
                  <a16:creationId xmlns:a16="http://schemas.microsoft.com/office/drawing/2014/main" id="{B0C856B2-AF96-4DFA-9358-190809551A87}"/>
                </a:ext>
              </a:extLst>
            </p:cNvPr>
            <p:cNvCxnSpPr>
              <a:cxnSpLocks noChangeShapeType="1"/>
              <a:stCxn id="326" idx="5"/>
              <a:endCxn id="322" idx="0"/>
            </p:cNvCxnSpPr>
            <p:nvPr/>
          </p:nvCxnSpPr>
          <p:spPr bwMode="auto">
            <a:xfrm>
              <a:off x="2358999" y="4359239"/>
              <a:ext cx="160793" cy="36594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2" name="直線接點 99">
              <a:extLst>
                <a:ext uri="{FF2B5EF4-FFF2-40B4-BE49-F238E27FC236}">
                  <a16:creationId xmlns:a16="http://schemas.microsoft.com/office/drawing/2014/main" id="{4F2AB4DF-F11B-4701-B0FA-35F12D2B319E}"/>
                </a:ext>
              </a:extLst>
            </p:cNvPr>
            <p:cNvCxnSpPr>
              <a:cxnSpLocks noChangeShapeType="1"/>
              <a:stCxn id="325" idx="3"/>
              <a:endCxn id="326" idx="0"/>
            </p:cNvCxnSpPr>
            <p:nvPr/>
          </p:nvCxnSpPr>
          <p:spPr bwMode="auto">
            <a:xfrm flipH="1">
              <a:off x="2231720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3" name="直線接點 100">
              <a:extLst>
                <a:ext uri="{FF2B5EF4-FFF2-40B4-BE49-F238E27FC236}">
                  <a16:creationId xmlns:a16="http://schemas.microsoft.com/office/drawing/2014/main" id="{4D6F4FD6-09E4-4704-A96B-2F4A9D0D1EBC}"/>
                </a:ext>
              </a:extLst>
            </p:cNvPr>
            <p:cNvCxnSpPr>
              <a:cxnSpLocks noChangeShapeType="1"/>
              <a:stCxn id="325" idx="5"/>
              <a:endCxn id="327" idx="0"/>
            </p:cNvCxnSpPr>
            <p:nvPr/>
          </p:nvCxnSpPr>
          <p:spPr bwMode="auto">
            <a:xfrm>
              <a:off x="2647071" y="3736319"/>
              <a:ext cx="16075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4" name="直線接點 101">
              <a:extLst>
                <a:ext uri="{FF2B5EF4-FFF2-40B4-BE49-F238E27FC236}">
                  <a16:creationId xmlns:a16="http://schemas.microsoft.com/office/drawing/2014/main" id="{46B4A30C-760B-4DE7-9FAA-EFB62DEADD87}"/>
                </a:ext>
              </a:extLst>
            </p:cNvPr>
            <p:cNvCxnSpPr>
              <a:cxnSpLocks noChangeShapeType="1"/>
              <a:stCxn id="324" idx="3"/>
              <a:endCxn id="328" idx="0"/>
            </p:cNvCxnSpPr>
            <p:nvPr/>
          </p:nvCxnSpPr>
          <p:spPr bwMode="auto">
            <a:xfrm flipH="1">
              <a:off x="3239832" y="3736319"/>
              <a:ext cx="160793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5" name="直線接點 102">
              <a:extLst>
                <a:ext uri="{FF2B5EF4-FFF2-40B4-BE49-F238E27FC236}">
                  <a16:creationId xmlns:a16="http://schemas.microsoft.com/office/drawing/2014/main" id="{69F243E1-0D60-423A-9237-906CEB7E54BE}"/>
                </a:ext>
              </a:extLst>
            </p:cNvPr>
            <p:cNvCxnSpPr>
              <a:cxnSpLocks noChangeShapeType="1"/>
              <a:stCxn id="324" idx="5"/>
              <a:endCxn id="329" idx="0"/>
            </p:cNvCxnSpPr>
            <p:nvPr/>
          </p:nvCxnSpPr>
          <p:spPr bwMode="auto">
            <a:xfrm>
              <a:off x="3655183" y="3736319"/>
              <a:ext cx="172296" cy="3156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6" name="直線接點 103">
              <a:extLst>
                <a:ext uri="{FF2B5EF4-FFF2-40B4-BE49-F238E27FC236}">
                  <a16:creationId xmlns:a16="http://schemas.microsoft.com/office/drawing/2014/main" id="{21579E0F-3EB1-47B6-9685-5634968D87D6}"/>
                </a:ext>
              </a:extLst>
            </p:cNvPr>
            <p:cNvCxnSpPr>
              <a:cxnSpLocks noChangeShapeType="1"/>
              <a:stCxn id="323" idx="3"/>
              <a:endCxn id="325" idx="0"/>
            </p:cNvCxnSpPr>
            <p:nvPr/>
          </p:nvCxnSpPr>
          <p:spPr bwMode="auto">
            <a:xfrm flipH="1">
              <a:off x="2519792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直線接點 104">
              <a:extLst>
                <a:ext uri="{FF2B5EF4-FFF2-40B4-BE49-F238E27FC236}">
                  <a16:creationId xmlns:a16="http://schemas.microsoft.com/office/drawing/2014/main" id="{112B1E83-9A54-44FB-8666-6F8AC990BD42}"/>
                </a:ext>
              </a:extLst>
            </p:cNvPr>
            <p:cNvCxnSpPr>
              <a:cxnSpLocks noChangeShapeType="1"/>
              <a:stCxn id="323" idx="5"/>
              <a:endCxn id="324" idx="0"/>
            </p:cNvCxnSpPr>
            <p:nvPr/>
          </p:nvCxnSpPr>
          <p:spPr bwMode="auto">
            <a:xfrm>
              <a:off x="3151127" y="3160215"/>
              <a:ext cx="376777" cy="2688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" name="文字方塊 105">
              <a:extLst>
                <a:ext uri="{FF2B5EF4-FFF2-40B4-BE49-F238E27FC236}">
                  <a16:creationId xmlns:a16="http://schemas.microsoft.com/office/drawing/2014/main" id="{632F931B-7E77-478D-8A77-3354387B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07" y="2420888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a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339" name="文字方塊 106">
              <a:extLst>
                <a:ext uri="{FF2B5EF4-FFF2-40B4-BE49-F238E27FC236}">
                  <a16:creationId xmlns:a16="http://schemas.microsoft.com/office/drawing/2014/main" id="{8D16894A-BD63-454B-8CD2-4D0A8A37D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290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b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340" name="文字方塊 107">
              <a:extLst>
                <a:ext uri="{FF2B5EF4-FFF2-40B4-BE49-F238E27FC236}">
                  <a16:creationId xmlns:a16="http://schemas.microsoft.com/office/drawing/2014/main" id="{A0C93AD6-DA38-4777-9148-1870E5AF9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862" y="3429000"/>
              <a:ext cx="28725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c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341" name="文字方塊 108">
              <a:extLst>
                <a:ext uri="{FF2B5EF4-FFF2-40B4-BE49-F238E27FC236}">
                  <a16:creationId xmlns:a16="http://schemas.microsoft.com/office/drawing/2014/main" id="{6AED4E82-7AFE-44D3-A2E8-95C949AF2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4005064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d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342" name="文字方塊 109">
              <a:extLst>
                <a:ext uri="{FF2B5EF4-FFF2-40B4-BE49-F238E27FC236}">
                  <a16:creationId xmlns:a16="http://schemas.microsoft.com/office/drawing/2014/main" id="{6F7F0A73-747D-4399-B344-76FCADC01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742" y="4437112"/>
              <a:ext cx="28725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e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343" name="文字方塊 110">
              <a:extLst>
                <a:ext uri="{FF2B5EF4-FFF2-40B4-BE49-F238E27FC236}">
                  <a16:creationId xmlns:a16="http://schemas.microsoft.com/office/drawing/2014/main" id="{795E1A34-DC57-4996-A751-E57571240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832" y="4437112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f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344" name="文字方塊 111">
              <a:extLst>
                <a:ext uri="{FF2B5EF4-FFF2-40B4-BE49-F238E27FC236}">
                  <a16:creationId xmlns:a16="http://schemas.microsoft.com/office/drawing/2014/main" id="{2BA9FB4D-AA80-423B-91D7-9B9FFA946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944" y="4005064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g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345" name="文字方塊 112">
              <a:extLst>
                <a:ext uri="{FF2B5EF4-FFF2-40B4-BE49-F238E27FC236}">
                  <a16:creationId xmlns:a16="http://schemas.microsoft.com/office/drawing/2014/main" id="{B8A835E9-66B3-47FD-BD25-97C44C6BD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667" y="5147900"/>
              <a:ext cx="3000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h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  <p:sp>
          <p:nvSpPr>
            <p:cNvPr id="346" name="文字方塊 113">
              <a:extLst>
                <a:ext uri="{FF2B5EF4-FFF2-40B4-BE49-F238E27FC236}">
                  <a16:creationId xmlns:a16="http://schemas.microsoft.com/office/drawing/2014/main" id="{F1CB5959-4C86-4E3C-8A09-DC9F56BD9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399" y="5147900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cs typeface="Times New Roman" panose="02020603050405020304" pitchFamily="18" charset="0"/>
                </a:rPr>
                <a:t>i</a:t>
              </a:r>
              <a:endParaRPr lang="zh-TW" altLang="en-US" sz="1800" i="1">
                <a:cs typeface="Times New Roman" panose="02020603050405020304" pitchFamily="18" charset="0"/>
              </a:endParaRPr>
            </a:p>
          </p:txBody>
        </p:sp>
      </p:grpSp>
      <p:sp>
        <p:nvSpPr>
          <p:cNvPr id="347" name="矩形 346">
            <a:extLst>
              <a:ext uri="{FF2B5EF4-FFF2-40B4-BE49-F238E27FC236}">
                <a16:creationId xmlns:a16="http://schemas.microsoft.com/office/drawing/2014/main" id="{87818DE6-24C8-425F-B5CA-87753ED73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1" y="4225712"/>
            <a:ext cx="5683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b="1" i="1">
                <a:solidFill>
                  <a:srgbClr val="FF0000"/>
                </a:solidFill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348" name="AutoShape 56">
            <a:extLst>
              <a:ext uri="{FF2B5EF4-FFF2-40B4-BE49-F238E27FC236}">
                <a16:creationId xmlns:a16="http://schemas.microsoft.com/office/drawing/2014/main" id="{DE5E4EF5-2ADB-4D4D-AC15-1B40773CA1ED}"/>
              </a:ext>
            </a:extLst>
          </p:cNvPr>
          <p:cNvCxnSpPr>
            <a:cxnSpLocks noChangeShapeType="1"/>
            <a:stCxn id="173" idx="5"/>
            <a:endCxn id="178" idx="1"/>
          </p:cNvCxnSpPr>
          <p:nvPr/>
        </p:nvCxnSpPr>
        <p:spPr bwMode="auto">
          <a:xfrm>
            <a:off x="4484688" y="3293849"/>
            <a:ext cx="701675" cy="630238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9" name="矩形 348">
            <a:extLst>
              <a:ext uri="{FF2B5EF4-FFF2-40B4-BE49-F238E27FC236}">
                <a16:creationId xmlns:a16="http://schemas.microsoft.com/office/drawing/2014/main" id="{12441D3F-A364-4916-AA05-204B24122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52787"/>
            <a:ext cx="14414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TW" sz="1800" i="1">
                <a:solidFill>
                  <a:srgbClr val="FF0000"/>
                </a:solidFill>
                <a:cs typeface="Times New Roman" panose="02020603050405020304" pitchFamily="18" charset="0"/>
              </a:rPr>
              <a:t>e</a:t>
            </a: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TW" sz="1800" i="1">
                <a:solidFill>
                  <a:srgbClr val="FF0000"/>
                </a:solidFill>
                <a:cs typeface="Times New Roman" panose="02020603050405020304" pitchFamily="18" charset="0"/>
              </a:rPr>
              <a:t> f</a:t>
            </a: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) : chosen</a:t>
            </a:r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244A84F9-E6F7-4866-944A-B6357B7A8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319499"/>
            <a:ext cx="145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TW" sz="1800" i="1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TW" sz="1800" i="1">
                <a:solidFill>
                  <a:srgbClr val="FF0000"/>
                </a:solidFill>
                <a:cs typeface="Times New Roman" panose="02020603050405020304" pitchFamily="18" charset="0"/>
              </a:rPr>
              <a:t> h</a:t>
            </a: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) : chosen</a:t>
            </a:r>
          </a:p>
        </p:txBody>
      </p:sp>
      <p:cxnSp>
        <p:nvCxnSpPr>
          <p:cNvPr id="351" name="AutoShape 56">
            <a:extLst>
              <a:ext uri="{FF2B5EF4-FFF2-40B4-BE49-F238E27FC236}">
                <a16:creationId xmlns:a16="http://schemas.microsoft.com/office/drawing/2014/main" id="{9E63F5D1-A281-4A7F-8ECF-64EF627BA517}"/>
              </a:ext>
            </a:extLst>
          </p:cNvPr>
          <p:cNvCxnSpPr>
            <a:cxnSpLocks noChangeShapeType="1"/>
            <a:stCxn id="178" idx="6"/>
            <a:endCxn id="177" idx="2"/>
          </p:cNvCxnSpPr>
          <p:nvPr/>
        </p:nvCxnSpPr>
        <p:spPr bwMode="auto">
          <a:xfrm>
            <a:off x="5554663" y="4076487"/>
            <a:ext cx="11525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2" name="AutoShape 56">
            <a:extLst>
              <a:ext uri="{FF2B5EF4-FFF2-40B4-BE49-F238E27FC236}">
                <a16:creationId xmlns:a16="http://schemas.microsoft.com/office/drawing/2014/main" id="{DF526AEB-7A07-4643-A947-B8ED1B79639F}"/>
              </a:ext>
            </a:extLst>
          </p:cNvPr>
          <p:cNvCxnSpPr>
            <a:cxnSpLocks noChangeShapeType="1"/>
            <a:stCxn id="174" idx="5"/>
            <a:endCxn id="177" idx="1"/>
          </p:cNvCxnSpPr>
          <p:nvPr/>
        </p:nvCxnSpPr>
        <p:spPr bwMode="auto">
          <a:xfrm>
            <a:off x="5419725" y="2428663"/>
            <a:ext cx="1350962" cy="1495425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3" name="矩形 352">
            <a:extLst>
              <a:ext uri="{FF2B5EF4-FFF2-40B4-BE49-F238E27FC236}">
                <a16:creationId xmlns:a16="http://schemas.microsoft.com/office/drawing/2014/main" id="{D4E6BEFF-EF13-44E3-B201-72387660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5687799"/>
            <a:ext cx="15065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TW" sz="1800" i="1">
                <a:solidFill>
                  <a:srgbClr val="FF0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TW" sz="1800" i="1">
                <a:solidFill>
                  <a:srgbClr val="FF0000"/>
                </a:solidFill>
                <a:cs typeface="Times New Roman" panose="02020603050405020304" pitchFamily="18" charset="0"/>
              </a:rPr>
              <a:t> h</a:t>
            </a: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) : chosen</a:t>
            </a:r>
          </a:p>
        </p:txBody>
      </p:sp>
      <p:cxnSp>
        <p:nvCxnSpPr>
          <p:cNvPr id="354" name="AutoShape 56">
            <a:extLst>
              <a:ext uri="{FF2B5EF4-FFF2-40B4-BE49-F238E27FC236}">
                <a16:creationId xmlns:a16="http://schemas.microsoft.com/office/drawing/2014/main" id="{56419FB9-21F5-49EA-B578-9F7CE124A128}"/>
              </a:ext>
            </a:extLst>
          </p:cNvPr>
          <p:cNvCxnSpPr>
            <a:cxnSpLocks noChangeShapeType="1"/>
            <a:stCxn id="174" idx="6"/>
            <a:endCxn id="175" idx="2"/>
          </p:cNvCxnSpPr>
          <p:nvPr/>
        </p:nvCxnSpPr>
        <p:spPr bwMode="auto">
          <a:xfrm>
            <a:off x="5483225" y="2276262"/>
            <a:ext cx="1225550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5" name="矩形 354">
            <a:extLst>
              <a:ext uri="{FF2B5EF4-FFF2-40B4-BE49-F238E27FC236}">
                <a16:creationId xmlns:a16="http://schemas.microsoft.com/office/drawing/2014/main" id="{BDFD22FC-AF1F-4636-AA1B-4CF6C726B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1" y="4586074"/>
            <a:ext cx="15065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TW" sz="1800" i="1">
                <a:solidFill>
                  <a:srgbClr val="FF0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TW" sz="1800" i="1">
                <a:solidFill>
                  <a:srgbClr val="FF0000"/>
                </a:solidFill>
                <a:cs typeface="Times New Roman" panose="02020603050405020304" pitchFamily="18" charset="0"/>
              </a:rPr>
              <a:t> g</a:t>
            </a: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) : chosen</a:t>
            </a:r>
          </a:p>
        </p:txBody>
      </p:sp>
      <p:cxnSp>
        <p:nvCxnSpPr>
          <p:cNvPr id="356" name="AutoShape 56">
            <a:extLst>
              <a:ext uri="{FF2B5EF4-FFF2-40B4-BE49-F238E27FC236}">
                <a16:creationId xmlns:a16="http://schemas.microsoft.com/office/drawing/2014/main" id="{2ED8FFDB-795E-4B8C-AC33-7635360EE6A7}"/>
              </a:ext>
            </a:extLst>
          </p:cNvPr>
          <p:cNvCxnSpPr>
            <a:cxnSpLocks noChangeShapeType="1"/>
            <a:stCxn id="175" idx="6"/>
            <a:endCxn id="176" idx="1"/>
          </p:cNvCxnSpPr>
          <p:nvPr/>
        </p:nvCxnSpPr>
        <p:spPr bwMode="auto">
          <a:xfrm>
            <a:off x="7140575" y="2276263"/>
            <a:ext cx="639762" cy="712787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7" name="矩形 356">
            <a:extLst>
              <a:ext uri="{FF2B5EF4-FFF2-40B4-BE49-F238E27FC236}">
                <a16:creationId xmlns:a16="http://schemas.microsoft.com/office/drawing/2014/main" id="{7E639A2E-C100-4473-85E4-9EDC489FE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4962312"/>
            <a:ext cx="145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TW" sz="1800" i="1">
                <a:solidFill>
                  <a:srgbClr val="FF0000"/>
                </a:solidFill>
                <a:cs typeface="Times New Roman" panose="02020603050405020304" pitchFamily="18" charset="0"/>
              </a:rPr>
              <a:t>g</a:t>
            </a: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TW" sz="1800" i="1">
                <a:solidFill>
                  <a:srgbClr val="FF0000"/>
                </a:solidFill>
                <a:cs typeface="Times New Roman" panose="02020603050405020304" pitchFamily="18" charset="0"/>
              </a:rPr>
              <a:t> i</a:t>
            </a: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) : chosen</a:t>
            </a:r>
          </a:p>
        </p:txBody>
      </p:sp>
      <p:cxnSp>
        <p:nvCxnSpPr>
          <p:cNvPr id="358" name="AutoShape 56">
            <a:extLst>
              <a:ext uri="{FF2B5EF4-FFF2-40B4-BE49-F238E27FC236}">
                <a16:creationId xmlns:a16="http://schemas.microsoft.com/office/drawing/2014/main" id="{ECD29ADE-D619-4B9D-A056-4E04B9FCB332}"/>
              </a:ext>
            </a:extLst>
          </p:cNvPr>
          <p:cNvCxnSpPr>
            <a:cxnSpLocks noChangeShapeType="1"/>
            <a:stCxn id="171" idx="6"/>
            <a:endCxn id="174" idx="2"/>
          </p:cNvCxnSpPr>
          <p:nvPr/>
        </p:nvCxnSpPr>
        <p:spPr bwMode="auto">
          <a:xfrm>
            <a:off x="3540125" y="2276262"/>
            <a:ext cx="1511300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" name="矩形 358">
            <a:extLst>
              <a:ext uri="{FF2B5EF4-FFF2-40B4-BE49-F238E27FC236}">
                <a16:creationId xmlns:a16="http://schemas.microsoft.com/office/drawing/2014/main" id="{36396FF0-E21A-480D-B3BC-8F1B341CF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1" y="5338549"/>
            <a:ext cx="15065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TW" sz="1800" i="1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TW" sz="1800" i="1">
                <a:solidFill>
                  <a:srgbClr val="FF0000"/>
                </a:solidFill>
                <a:cs typeface="Times New Roman" panose="02020603050405020304" pitchFamily="18" charset="0"/>
              </a:rPr>
              <a:t> d</a:t>
            </a: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) : chosen</a:t>
            </a:r>
          </a:p>
        </p:txBody>
      </p:sp>
      <p:cxnSp>
        <p:nvCxnSpPr>
          <p:cNvPr id="360" name="AutoShape 56">
            <a:extLst>
              <a:ext uri="{FF2B5EF4-FFF2-40B4-BE49-F238E27FC236}">
                <a16:creationId xmlns:a16="http://schemas.microsoft.com/office/drawing/2014/main" id="{D67C0EEA-5E49-4B6A-B706-D5145D55E61D}"/>
              </a:ext>
            </a:extLst>
          </p:cNvPr>
          <p:cNvCxnSpPr>
            <a:cxnSpLocks noChangeShapeType="1"/>
            <a:stCxn id="171" idx="2"/>
            <a:endCxn id="170" idx="7"/>
          </p:cNvCxnSpPr>
          <p:nvPr/>
        </p:nvCxnSpPr>
        <p:spPr bwMode="auto">
          <a:xfrm flipH="1">
            <a:off x="2466975" y="2276263"/>
            <a:ext cx="641350" cy="712787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1" name="矩形 360">
            <a:extLst>
              <a:ext uri="{FF2B5EF4-FFF2-40B4-BE49-F238E27FC236}">
                <a16:creationId xmlns:a16="http://schemas.microsoft.com/office/drawing/2014/main" id="{00ECB2D0-D086-49FD-9AD9-3F7F31AE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1" y="5714787"/>
            <a:ext cx="15065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TW" sz="1800" i="1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TW" sz="1800" i="1">
                <a:solidFill>
                  <a:srgbClr val="FF0000"/>
                </a:solidFill>
                <a:cs typeface="Times New Roman" panose="02020603050405020304" pitchFamily="18" charset="0"/>
              </a:rPr>
              <a:t> b</a:t>
            </a:r>
            <a:r>
              <a:rPr lang="en-US" altLang="zh-TW" sz="1800">
                <a:solidFill>
                  <a:srgbClr val="FF0000"/>
                </a:solidFill>
                <a:cs typeface="Times New Roman" panose="02020603050405020304" pitchFamily="18" charset="0"/>
              </a:rPr>
              <a:t>) : chosen</a:t>
            </a:r>
          </a:p>
        </p:txBody>
      </p:sp>
    </p:spTree>
    <p:extLst>
      <p:ext uri="{BB962C8B-B14F-4D97-AF65-F5344CB8AC3E}">
        <p14:creationId xmlns:p14="http://schemas.microsoft.com/office/powerpoint/2010/main" val="407225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  <p:bldP spid="347" grpId="0"/>
      <p:bldP spid="349" grpId="0"/>
      <p:bldP spid="350" grpId="0"/>
      <p:bldP spid="353" grpId="0"/>
      <p:bldP spid="355" grpId="0"/>
      <p:bldP spid="357" grpId="0"/>
      <p:bldP spid="359" grpId="0"/>
      <p:bldP spid="3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Analysis</a:t>
                </a:r>
                <a:endPara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Depends on how the priority queue is implemented: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Suppose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𝑄</m:t>
                    </m:r>
                  </m:oMath>
                </a14:m>
                <a:r>
                  <a:rPr lang="en-US" altLang="zh-TW" sz="1200" b="0" dirty="0">
                    <a:ea typeface="Cambria Math" panose="02040503050406030204" pitchFamily="18" charset="0"/>
                  </a:rPr>
                  <a:t>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a binary heap.</a:t>
                </a:r>
              </a:p>
              <a:p>
                <a:pPr marL="1143000" lvl="2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Initialize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𝑄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first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loop: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func>
                      <m:funcPr>
                        <m:ctrlP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0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0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solidFill>
                      <a:prstClr val="black"/>
                    </a:solidFill>
                    <a:latin typeface="Calibri"/>
                  </a:rPr>
                  <a:t> </a:t>
                </a:r>
              </a:p>
              <a:p>
                <a:pPr marL="1143000" lvl="2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Decrease key of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           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while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loop: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𝑉</m:t>
                        </m:r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EXTRACT-MIN calls </a:t>
                </a:r>
              </a:p>
              <a:p>
                <a:pPr marL="1143000" lvl="2" indent="-2286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                                                          </a:t>
                </a:r>
                <a:r>
                  <a:rPr lang="en-US" altLang="zh-TW" sz="2000" b="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func>
                      <m:funcPr>
                        <m:ctrlP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                                                     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𝐸</m:t>
                        </m:r>
                      </m:e>
                    </m:d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DECREASE-KEY calls</a:t>
                </a:r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1143000" lvl="2" indent="-2286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                                                             </a:t>
                </a:r>
                <a:r>
                  <a:rPr kumimoji="0" lang="en-US" altLang="zh-TW" sz="19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</a:t>
                </a:r>
                <a:r>
                  <a:rPr lang="en-US" altLang="zh-TW" sz="2000" b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1143000" lvl="2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Total:    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914400" marR="0" lvl="2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1197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14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A8DCF4-0A27-4049-8C02-A396E042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1A18F33-F202-4D95-A81B-9CED02A8AC2D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Model as a graph: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Undirected graph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Weight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on each edge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Find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such that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1.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connects all vertices (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spanning tree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), and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2. </a:t>
                </a:r>
                <a14:m>
                  <m:oMath xmlns:m="http://schemas.openxmlformats.org/officeDocument/2006/math">
                    <m:r>
                      <a:rPr lang="en-US" altLang="zh-TW" b="0" i="1" noProof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minimized.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1A18F33-F202-4D95-A81B-9CED02A8A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949" t="-30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EC00C1-FE4E-44B2-8D57-94CF1AF0AD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18DEBF56-B3C2-406A-9718-3F4CAAA6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4462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5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A8DCF4-0A27-4049-8C02-A396E042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1A18F33-F202-4D95-A81B-9CED02A8AC2D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11705"/>
                <a:ext cx="11563825" cy="396224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 spanning tree whose weight is minimum over all spanning trees is called a </a:t>
                </a: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minimum spanning tree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or </a:t>
                </a: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MST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Example of such a graph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[edges in MST are shaded]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1143000" lvl="2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 this example, there is more than one MST. Replace edge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𝑒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by </a:t>
                </a:r>
                <a14:m>
                  <m:oMath xmlns:m="http://schemas.openxmlformats.org/officeDocument/2006/math">
                    <m:r>
                      <a:rPr lang="en-US" altLang="zh-TW" sz="20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0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0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Get a different spanning tree with the same weight.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1A18F33-F202-4D95-A81B-9CED02A8A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11705"/>
                <a:ext cx="11563825" cy="3962243"/>
              </a:xfrm>
              <a:blipFill>
                <a:blip r:embed="rId2"/>
                <a:stretch>
                  <a:fillRect l="-949" t="-2462" b="-16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18DEBF56-B3C2-406A-9718-3F4CAAA6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grpSp>
        <p:nvGrpSpPr>
          <p:cNvPr id="6" name="Group 158">
            <a:extLst>
              <a:ext uri="{FF2B5EF4-FFF2-40B4-BE49-F238E27FC236}">
                <a16:creationId xmlns:a16="http://schemas.microsoft.com/office/drawing/2014/main" id="{F665BDBD-6950-4E6F-A4F5-571F24B0C28E}"/>
              </a:ext>
            </a:extLst>
          </p:cNvPr>
          <p:cNvGrpSpPr>
            <a:grpSpLocks/>
          </p:cNvGrpSpPr>
          <p:nvPr/>
        </p:nvGrpSpPr>
        <p:grpSpPr bwMode="auto">
          <a:xfrm>
            <a:off x="3094017" y="3108536"/>
            <a:ext cx="6264275" cy="2665412"/>
            <a:chOff x="1156" y="1388"/>
            <a:chExt cx="3946" cy="1679"/>
          </a:xfrm>
        </p:grpSpPr>
        <p:sp>
          <p:nvSpPr>
            <p:cNvPr id="7" name="Oval 159">
              <a:extLst>
                <a:ext uri="{FF2B5EF4-FFF2-40B4-BE49-F238E27FC236}">
                  <a16:creationId xmlns:a16="http://schemas.microsoft.com/office/drawing/2014/main" id="{9C5DA46A-2730-4DE9-A610-AAE0710DD3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6" y="2092"/>
              <a:ext cx="295" cy="29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a</a:t>
              </a:r>
              <a:endParaRPr lang="en-US" altLang="zh-TW" sz="2200" b="1" i="1">
                <a:latin typeface="Arial" panose="020B0604020202020204" pitchFamily="34" charset="0"/>
              </a:endParaRPr>
            </a:p>
          </p:txBody>
        </p:sp>
        <p:sp>
          <p:nvSpPr>
            <p:cNvPr id="8" name="Oval 160">
              <a:extLst>
                <a:ext uri="{FF2B5EF4-FFF2-40B4-BE49-F238E27FC236}">
                  <a16:creationId xmlns:a16="http://schemas.microsoft.com/office/drawing/2014/main" id="{88286342-5C9A-4CD6-BECF-A39FAB1888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6" y="2599"/>
              <a:ext cx="295" cy="29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c</a:t>
              </a:r>
              <a:endParaRPr lang="en-US" altLang="zh-TW" sz="2200" b="1" i="1">
                <a:latin typeface="Arial" panose="020B0604020202020204" pitchFamily="34" charset="0"/>
              </a:endParaRPr>
            </a:p>
          </p:txBody>
        </p:sp>
        <p:sp>
          <p:nvSpPr>
            <p:cNvPr id="9" name="Oval 161">
              <a:extLst>
                <a:ext uri="{FF2B5EF4-FFF2-40B4-BE49-F238E27FC236}">
                  <a16:creationId xmlns:a16="http://schemas.microsoft.com/office/drawing/2014/main" id="{091CA256-D874-449D-946F-C6EAE462B6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2" y="1489"/>
              <a:ext cx="295" cy="29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d</a:t>
              </a:r>
              <a:endParaRPr lang="en-US" altLang="zh-TW" sz="2200" b="1" i="1">
                <a:latin typeface="Arial" panose="020B0604020202020204" pitchFamily="34" charset="0"/>
              </a:endParaRPr>
            </a:p>
          </p:txBody>
        </p:sp>
        <p:sp>
          <p:nvSpPr>
            <p:cNvPr id="10" name="Oval 162">
              <a:extLst>
                <a:ext uri="{FF2B5EF4-FFF2-40B4-BE49-F238E27FC236}">
                  <a16:creationId xmlns:a16="http://schemas.microsoft.com/office/drawing/2014/main" id="{E0F94024-CFEA-4FCA-AA9B-DF414A3E93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6" y="1489"/>
              <a:ext cx="295" cy="29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b</a:t>
              </a:r>
              <a:endParaRPr lang="en-US" altLang="zh-TW" sz="2200" b="1" i="1">
                <a:latin typeface="Arial" panose="020B0604020202020204" pitchFamily="34" charset="0"/>
              </a:endParaRPr>
            </a:p>
          </p:txBody>
        </p:sp>
        <p:sp>
          <p:nvSpPr>
            <p:cNvPr id="11" name="Oval 163">
              <a:extLst>
                <a:ext uri="{FF2B5EF4-FFF2-40B4-BE49-F238E27FC236}">
                  <a16:creationId xmlns:a16="http://schemas.microsoft.com/office/drawing/2014/main" id="{363F2261-9CF8-4E06-BEB1-2C7E4DEAB7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62" y="2599"/>
              <a:ext cx="295" cy="29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h</a:t>
              </a:r>
              <a:endParaRPr lang="en-US" altLang="zh-TW" sz="2200" b="1" i="1">
                <a:latin typeface="Arial" panose="020B0604020202020204" pitchFamily="34" charset="0"/>
              </a:endParaRPr>
            </a:p>
          </p:txBody>
        </p:sp>
        <p:sp>
          <p:nvSpPr>
            <p:cNvPr id="12" name="Oval 164">
              <a:extLst>
                <a:ext uri="{FF2B5EF4-FFF2-40B4-BE49-F238E27FC236}">
                  <a16:creationId xmlns:a16="http://schemas.microsoft.com/office/drawing/2014/main" id="{F26E72C0-D65B-4E29-BF9E-EBDEC90B7E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5" y="2023"/>
              <a:ext cx="295" cy="29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e</a:t>
              </a:r>
              <a:endParaRPr lang="en-US" altLang="zh-TW" sz="2200" b="1" i="1">
                <a:latin typeface="Arial" panose="020B0604020202020204" pitchFamily="34" charset="0"/>
              </a:endParaRPr>
            </a:p>
          </p:txBody>
        </p:sp>
        <p:sp>
          <p:nvSpPr>
            <p:cNvPr id="13" name="Oval 165">
              <a:extLst>
                <a:ext uri="{FF2B5EF4-FFF2-40B4-BE49-F238E27FC236}">
                  <a16:creationId xmlns:a16="http://schemas.microsoft.com/office/drawing/2014/main" id="{A140FEAF-9A42-4712-B94D-54451E8A8F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2" y="2599"/>
              <a:ext cx="295" cy="29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f</a:t>
              </a:r>
              <a:endParaRPr lang="en-US" altLang="zh-TW" sz="2200" b="1" i="1">
                <a:latin typeface="Arial" panose="020B0604020202020204" pitchFamily="34" charset="0"/>
              </a:endParaRPr>
            </a:p>
          </p:txBody>
        </p:sp>
        <p:sp>
          <p:nvSpPr>
            <p:cNvPr id="14" name="Oval 166">
              <a:extLst>
                <a:ext uri="{FF2B5EF4-FFF2-40B4-BE49-F238E27FC236}">
                  <a16:creationId xmlns:a16="http://schemas.microsoft.com/office/drawing/2014/main" id="{73D56899-CC19-469D-B2F6-516D229037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62" y="1489"/>
              <a:ext cx="295" cy="29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g</a:t>
              </a:r>
              <a:endParaRPr lang="en-US" altLang="zh-TW" sz="2200" b="1" i="1">
                <a:latin typeface="Arial" panose="020B0604020202020204" pitchFamily="34" charset="0"/>
              </a:endParaRPr>
            </a:p>
          </p:txBody>
        </p:sp>
        <p:sp>
          <p:nvSpPr>
            <p:cNvPr id="15" name="Oval 167">
              <a:extLst>
                <a:ext uri="{FF2B5EF4-FFF2-40B4-BE49-F238E27FC236}">
                  <a16:creationId xmlns:a16="http://schemas.microsoft.com/office/drawing/2014/main" id="{B1A37A7B-5407-4B40-AD1F-496E0AF056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7" y="2092"/>
              <a:ext cx="295" cy="29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b="1" i="1"/>
                <a:t>i</a:t>
              </a:r>
              <a:endParaRPr lang="en-US" altLang="zh-TW" sz="2200" b="1" i="1">
                <a:latin typeface="Arial" panose="020B0604020202020204" pitchFamily="34" charset="0"/>
              </a:endParaRPr>
            </a:p>
          </p:txBody>
        </p:sp>
        <p:sp>
          <p:nvSpPr>
            <p:cNvPr id="16" name="Text Box 168">
              <a:extLst>
                <a:ext uri="{FF2B5EF4-FFF2-40B4-BE49-F238E27FC236}">
                  <a16:creationId xmlns:a16="http://schemas.microsoft.com/office/drawing/2014/main" id="{654EF942-A723-4ACC-A7E3-B1B207B2B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3" y="1706"/>
              <a:ext cx="31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10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cxnSp>
          <p:nvCxnSpPr>
            <p:cNvPr id="17" name="AutoShape 169">
              <a:extLst>
                <a:ext uri="{FF2B5EF4-FFF2-40B4-BE49-F238E27FC236}">
                  <a16:creationId xmlns:a16="http://schemas.microsoft.com/office/drawing/2014/main" id="{599088E6-BD1D-4A07-9745-C28E0150F8C2}"/>
                </a:ext>
              </a:extLst>
            </p:cNvPr>
            <p:cNvCxnSpPr>
              <a:cxnSpLocks noChangeShapeType="1"/>
              <a:stCxn id="7" idx="5"/>
              <a:endCxn id="8" idx="2"/>
            </p:cNvCxnSpPr>
            <p:nvPr/>
          </p:nvCxnSpPr>
          <p:spPr bwMode="auto">
            <a:xfrm>
              <a:off x="1408" y="2350"/>
              <a:ext cx="342" cy="39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0">
              <a:extLst>
                <a:ext uri="{FF2B5EF4-FFF2-40B4-BE49-F238E27FC236}">
                  <a16:creationId xmlns:a16="http://schemas.microsoft.com/office/drawing/2014/main" id="{C62BCF46-2D17-4437-A376-57F4680696AD}"/>
                </a:ext>
              </a:extLst>
            </p:cNvPr>
            <p:cNvCxnSpPr>
              <a:cxnSpLocks noChangeShapeType="1"/>
              <a:stCxn id="7" idx="7"/>
              <a:endCxn id="10" idx="3"/>
            </p:cNvCxnSpPr>
            <p:nvPr/>
          </p:nvCxnSpPr>
          <p:spPr bwMode="auto">
            <a:xfrm flipV="1">
              <a:off x="1408" y="1747"/>
              <a:ext cx="391" cy="3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71">
              <a:extLst>
                <a:ext uri="{FF2B5EF4-FFF2-40B4-BE49-F238E27FC236}">
                  <a16:creationId xmlns:a16="http://schemas.microsoft.com/office/drawing/2014/main" id="{F836843A-5A64-42DB-801A-4A63B7B7CBCF}"/>
                </a:ext>
              </a:extLst>
            </p:cNvPr>
            <p:cNvCxnSpPr>
              <a:cxnSpLocks noChangeShapeType="1"/>
              <a:stCxn id="8" idx="7"/>
              <a:endCxn id="12" idx="3"/>
            </p:cNvCxnSpPr>
            <p:nvPr/>
          </p:nvCxnSpPr>
          <p:spPr bwMode="auto">
            <a:xfrm flipV="1">
              <a:off x="2008" y="2281"/>
              <a:ext cx="370" cy="35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72">
              <a:extLst>
                <a:ext uri="{FF2B5EF4-FFF2-40B4-BE49-F238E27FC236}">
                  <a16:creationId xmlns:a16="http://schemas.microsoft.com/office/drawing/2014/main" id="{16E0F5EE-4D7B-4410-B174-956ED20CFB5F}"/>
                </a:ext>
              </a:extLst>
            </p:cNvPr>
            <p:cNvCxnSpPr>
              <a:cxnSpLocks noChangeShapeType="1"/>
              <a:stCxn id="10" idx="4"/>
              <a:endCxn id="8" idx="0"/>
            </p:cNvCxnSpPr>
            <p:nvPr/>
          </p:nvCxnSpPr>
          <p:spPr bwMode="auto">
            <a:xfrm>
              <a:off x="1904" y="1790"/>
              <a:ext cx="0" cy="8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73">
              <a:extLst>
                <a:ext uri="{FF2B5EF4-FFF2-40B4-BE49-F238E27FC236}">
                  <a16:creationId xmlns:a16="http://schemas.microsoft.com/office/drawing/2014/main" id="{60F3DA0C-6F2B-4647-8603-A54D1E7DC1D0}"/>
                </a:ext>
              </a:extLst>
            </p:cNvPr>
            <p:cNvCxnSpPr>
              <a:cxnSpLocks noChangeShapeType="1"/>
              <a:stCxn id="8" idx="6"/>
              <a:endCxn id="13" idx="2"/>
            </p:cNvCxnSpPr>
            <p:nvPr/>
          </p:nvCxnSpPr>
          <p:spPr bwMode="auto">
            <a:xfrm>
              <a:off x="2057" y="2747"/>
              <a:ext cx="94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74">
              <a:extLst>
                <a:ext uri="{FF2B5EF4-FFF2-40B4-BE49-F238E27FC236}">
                  <a16:creationId xmlns:a16="http://schemas.microsoft.com/office/drawing/2014/main" id="{6C700CD2-DF59-4FCA-83F1-A36A6E736A7C}"/>
                </a:ext>
              </a:extLst>
            </p:cNvPr>
            <p:cNvCxnSpPr>
              <a:cxnSpLocks noChangeShapeType="1"/>
              <a:stCxn id="12" idx="7"/>
              <a:endCxn id="9" idx="3"/>
            </p:cNvCxnSpPr>
            <p:nvPr/>
          </p:nvCxnSpPr>
          <p:spPr bwMode="auto">
            <a:xfrm flipV="1">
              <a:off x="2587" y="1747"/>
              <a:ext cx="468" cy="3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75">
              <a:extLst>
                <a:ext uri="{FF2B5EF4-FFF2-40B4-BE49-F238E27FC236}">
                  <a16:creationId xmlns:a16="http://schemas.microsoft.com/office/drawing/2014/main" id="{95EDCFE7-AAD2-485E-A652-735A6B5AEF7C}"/>
                </a:ext>
              </a:extLst>
            </p:cNvPr>
            <p:cNvCxnSpPr>
              <a:cxnSpLocks noChangeShapeType="1"/>
              <a:stCxn id="9" idx="6"/>
              <a:endCxn id="14" idx="2"/>
            </p:cNvCxnSpPr>
            <p:nvPr/>
          </p:nvCxnSpPr>
          <p:spPr bwMode="auto">
            <a:xfrm>
              <a:off x="3313" y="1637"/>
              <a:ext cx="84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76">
              <a:extLst>
                <a:ext uri="{FF2B5EF4-FFF2-40B4-BE49-F238E27FC236}">
                  <a16:creationId xmlns:a16="http://schemas.microsoft.com/office/drawing/2014/main" id="{19B3A460-D21A-4048-85B9-491DBCC2D812}"/>
                </a:ext>
              </a:extLst>
            </p:cNvPr>
            <p:cNvCxnSpPr>
              <a:cxnSpLocks noChangeShapeType="1"/>
              <a:stCxn id="9" idx="5"/>
              <a:endCxn id="11" idx="1"/>
            </p:cNvCxnSpPr>
            <p:nvPr/>
          </p:nvCxnSpPr>
          <p:spPr bwMode="auto">
            <a:xfrm>
              <a:off x="3264" y="1747"/>
              <a:ext cx="941" cy="8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77">
              <a:extLst>
                <a:ext uri="{FF2B5EF4-FFF2-40B4-BE49-F238E27FC236}">
                  <a16:creationId xmlns:a16="http://schemas.microsoft.com/office/drawing/2014/main" id="{46B7C77E-2B49-4612-B41A-57EF890D2729}"/>
                </a:ext>
              </a:extLst>
            </p:cNvPr>
            <p:cNvCxnSpPr>
              <a:cxnSpLocks noChangeShapeType="1"/>
              <a:stCxn id="13" idx="6"/>
              <a:endCxn id="11" idx="2"/>
            </p:cNvCxnSpPr>
            <p:nvPr/>
          </p:nvCxnSpPr>
          <p:spPr bwMode="auto">
            <a:xfrm>
              <a:off x="3313" y="2747"/>
              <a:ext cx="84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78">
              <a:extLst>
                <a:ext uri="{FF2B5EF4-FFF2-40B4-BE49-F238E27FC236}">
                  <a16:creationId xmlns:a16="http://schemas.microsoft.com/office/drawing/2014/main" id="{5D4F468E-E962-4DC5-AA1D-F676602C7822}"/>
                </a:ext>
              </a:extLst>
            </p:cNvPr>
            <p:cNvCxnSpPr>
              <a:cxnSpLocks noChangeShapeType="1"/>
              <a:stCxn id="12" idx="5"/>
              <a:endCxn id="13" idx="1"/>
            </p:cNvCxnSpPr>
            <p:nvPr/>
          </p:nvCxnSpPr>
          <p:spPr bwMode="auto">
            <a:xfrm>
              <a:off x="2587" y="2281"/>
              <a:ext cx="468" cy="35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79">
              <a:extLst>
                <a:ext uri="{FF2B5EF4-FFF2-40B4-BE49-F238E27FC236}">
                  <a16:creationId xmlns:a16="http://schemas.microsoft.com/office/drawing/2014/main" id="{B25059E9-AE42-4E79-BAE9-BFDC7D0861E5}"/>
                </a:ext>
              </a:extLst>
            </p:cNvPr>
            <p:cNvCxnSpPr>
              <a:cxnSpLocks noChangeShapeType="1"/>
              <a:stCxn id="14" idx="5"/>
              <a:endCxn id="15" idx="1"/>
            </p:cNvCxnSpPr>
            <p:nvPr/>
          </p:nvCxnSpPr>
          <p:spPr bwMode="auto">
            <a:xfrm>
              <a:off x="4414" y="1747"/>
              <a:ext cx="436" cy="3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80">
              <a:extLst>
                <a:ext uri="{FF2B5EF4-FFF2-40B4-BE49-F238E27FC236}">
                  <a16:creationId xmlns:a16="http://schemas.microsoft.com/office/drawing/2014/main" id="{8B2AC97B-6D05-4DA0-9422-8DC75E6D85DE}"/>
                </a:ext>
              </a:extLst>
            </p:cNvPr>
            <p:cNvCxnSpPr>
              <a:cxnSpLocks noChangeShapeType="1"/>
              <a:stCxn id="11" idx="6"/>
              <a:endCxn id="15" idx="3"/>
            </p:cNvCxnSpPr>
            <p:nvPr/>
          </p:nvCxnSpPr>
          <p:spPr bwMode="auto">
            <a:xfrm flipV="1">
              <a:off x="4463" y="2350"/>
              <a:ext cx="387" cy="39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81">
              <a:extLst>
                <a:ext uri="{FF2B5EF4-FFF2-40B4-BE49-F238E27FC236}">
                  <a16:creationId xmlns:a16="http://schemas.microsoft.com/office/drawing/2014/main" id="{F8EF17B4-39FC-47AD-8A52-319C3977E737}"/>
                </a:ext>
              </a:extLst>
            </p:cNvPr>
            <p:cNvCxnSpPr>
              <a:cxnSpLocks noChangeShapeType="1"/>
              <a:stCxn id="14" idx="4"/>
              <a:endCxn id="11" idx="0"/>
            </p:cNvCxnSpPr>
            <p:nvPr/>
          </p:nvCxnSpPr>
          <p:spPr bwMode="auto">
            <a:xfrm>
              <a:off x="4310" y="1790"/>
              <a:ext cx="0" cy="8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82">
              <a:extLst>
                <a:ext uri="{FF2B5EF4-FFF2-40B4-BE49-F238E27FC236}">
                  <a16:creationId xmlns:a16="http://schemas.microsoft.com/office/drawing/2014/main" id="{9426BF9F-7B47-4EA2-B96F-8C0E438CA91B}"/>
                </a:ext>
              </a:extLst>
            </p:cNvPr>
            <p:cNvCxnSpPr>
              <a:cxnSpLocks noChangeShapeType="1"/>
              <a:stCxn id="9" idx="6"/>
              <a:endCxn id="14" idx="2"/>
            </p:cNvCxnSpPr>
            <p:nvPr/>
          </p:nvCxnSpPr>
          <p:spPr bwMode="auto">
            <a:xfrm>
              <a:off x="3313" y="1637"/>
              <a:ext cx="843" cy="0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83">
              <a:extLst>
                <a:ext uri="{FF2B5EF4-FFF2-40B4-BE49-F238E27FC236}">
                  <a16:creationId xmlns:a16="http://schemas.microsoft.com/office/drawing/2014/main" id="{CC58061A-EE41-4095-9E48-B87633A5038B}"/>
                </a:ext>
              </a:extLst>
            </p:cNvPr>
            <p:cNvCxnSpPr>
              <a:cxnSpLocks noChangeShapeType="1"/>
              <a:stCxn id="14" idx="5"/>
              <a:endCxn id="15" idx="1"/>
            </p:cNvCxnSpPr>
            <p:nvPr/>
          </p:nvCxnSpPr>
          <p:spPr bwMode="auto">
            <a:xfrm>
              <a:off x="4414" y="1747"/>
              <a:ext cx="436" cy="382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84">
              <a:extLst>
                <a:ext uri="{FF2B5EF4-FFF2-40B4-BE49-F238E27FC236}">
                  <a16:creationId xmlns:a16="http://schemas.microsoft.com/office/drawing/2014/main" id="{01FE5139-A7A8-49BD-A205-02F6E5BFD03A}"/>
                </a:ext>
              </a:extLst>
            </p:cNvPr>
            <p:cNvCxnSpPr>
              <a:cxnSpLocks noChangeShapeType="1"/>
              <a:stCxn id="9" idx="5"/>
              <a:endCxn id="11" idx="1"/>
            </p:cNvCxnSpPr>
            <p:nvPr/>
          </p:nvCxnSpPr>
          <p:spPr bwMode="auto">
            <a:xfrm>
              <a:off x="3264" y="1747"/>
              <a:ext cx="941" cy="889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85">
              <a:extLst>
                <a:ext uri="{FF2B5EF4-FFF2-40B4-BE49-F238E27FC236}">
                  <a16:creationId xmlns:a16="http://schemas.microsoft.com/office/drawing/2014/main" id="{1E6FCF96-5C3A-4A3A-B3D1-FE6D265E09BE}"/>
                </a:ext>
              </a:extLst>
            </p:cNvPr>
            <p:cNvCxnSpPr>
              <a:cxnSpLocks noChangeShapeType="1"/>
              <a:stCxn id="12" idx="5"/>
              <a:endCxn id="13" idx="1"/>
            </p:cNvCxnSpPr>
            <p:nvPr/>
          </p:nvCxnSpPr>
          <p:spPr bwMode="auto">
            <a:xfrm>
              <a:off x="2587" y="2281"/>
              <a:ext cx="468" cy="355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86">
              <a:extLst>
                <a:ext uri="{FF2B5EF4-FFF2-40B4-BE49-F238E27FC236}">
                  <a16:creationId xmlns:a16="http://schemas.microsoft.com/office/drawing/2014/main" id="{3B4905D6-DBD9-4CBD-B233-70FA02404537}"/>
                </a:ext>
              </a:extLst>
            </p:cNvPr>
            <p:cNvCxnSpPr>
              <a:cxnSpLocks noChangeShapeType="1"/>
              <a:stCxn id="8" idx="6"/>
              <a:endCxn id="13" idx="2"/>
            </p:cNvCxnSpPr>
            <p:nvPr/>
          </p:nvCxnSpPr>
          <p:spPr bwMode="auto">
            <a:xfrm>
              <a:off x="2057" y="2747"/>
              <a:ext cx="949" cy="0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 Box 187">
              <a:extLst>
                <a:ext uri="{FF2B5EF4-FFF2-40B4-BE49-F238E27FC236}">
                  <a16:creationId xmlns:a16="http://schemas.microsoft.com/office/drawing/2014/main" id="{F49C69F4-AC7F-42D7-8CD3-AE32EF56A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" y="2477"/>
              <a:ext cx="31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12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sp>
          <p:nvSpPr>
            <p:cNvPr id="36" name="Text Box 188">
              <a:extLst>
                <a:ext uri="{FF2B5EF4-FFF2-40B4-BE49-F238E27FC236}">
                  <a16:creationId xmlns:a16="http://schemas.microsoft.com/office/drawing/2014/main" id="{68AD07AA-42FF-4340-86A6-1B1B5477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" y="2159"/>
              <a:ext cx="17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9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sp>
          <p:nvSpPr>
            <p:cNvPr id="37" name="Text Box 189">
              <a:extLst>
                <a:ext uri="{FF2B5EF4-FFF2-40B4-BE49-F238E27FC236}">
                  <a16:creationId xmlns:a16="http://schemas.microsoft.com/office/drawing/2014/main" id="{6DDF7F7F-7657-4E3D-8774-4BF964103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59"/>
              <a:ext cx="18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3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sp>
          <p:nvSpPr>
            <p:cNvPr id="38" name="Text Box 190">
              <a:extLst>
                <a:ext uri="{FF2B5EF4-FFF2-40B4-BE49-F238E27FC236}">
                  <a16:creationId xmlns:a16="http://schemas.microsoft.com/office/drawing/2014/main" id="{74004CE3-CB42-4DFA-9DD2-3E898A84D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250"/>
              <a:ext cx="31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3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sp>
          <p:nvSpPr>
            <p:cNvPr id="39" name="Text Box 191">
              <a:extLst>
                <a:ext uri="{FF2B5EF4-FFF2-40B4-BE49-F238E27FC236}">
                  <a16:creationId xmlns:a16="http://schemas.microsoft.com/office/drawing/2014/main" id="{9979A8E7-E6AF-4551-893D-E69DBDCB8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" y="2749"/>
              <a:ext cx="26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1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sp>
          <p:nvSpPr>
            <p:cNvPr id="40" name="Text Box 192">
              <a:extLst>
                <a:ext uri="{FF2B5EF4-FFF2-40B4-BE49-F238E27FC236}">
                  <a16:creationId xmlns:a16="http://schemas.microsoft.com/office/drawing/2014/main" id="{1916BD38-D570-40AD-ADBD-94B5BC369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" y="2751"/>
              <a:ext cx="31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6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cxnSp>
          <p:nvCxnSpPr>
            <p:cNvPr id="41" name="AutoShape 193">
              <a:extLst>
                <a:ext uri="{FF2B5EF4-FFF2-40B4-BE49-F238E27FC236}">
                  <a16:creationId xmlns:a16="http://schemas.microsoft.com/office/drawing/2014/main" id="{0A4953B6-951C-42FB-A5CD-7928C3A68301}"/>
                </a:ext>
              </a:extLst>
            </p:cNvPr>
            <p:cNvCxnSpPr>
              <a:cxnSpLocks noChangeShapeType="1"/>
              <a:stCxn id="13" idx="6"/>
              <a:endCxn id="11" idx="2"/>
            </p:cNvCxnSpPr>
            <p:nvPr/>
          </p:nvCxnSpPr>
          <p:spPr bwMode="auto">
            <a:xfrm>
              <a:off x="3313" y="2747"/>
              <a:ext cx="843" cy="0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194">
              <a:extLst>
                <a:ext uri="{FF2B5EF4-FFF2-40B4-BE49-F238E27FC236}">
                  <a16:creationId xmlns:a16="http://schemas.microsoft.com/office/drawing/2014/main" id="{EC07A346-255F-401D-A28C-8670F3DEC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9" y="1978"/>
              <a:ext cx="223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5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sp>
          <p:nvSpPr>
            <p:cNvPr id="43" name="Text Box 195">
              <a:extLst>
                <a:ext uri="{FF2B5EF4-FFF2-40B4-BE49-F238E27FC236}">
                  <a16:creationId xmlns:a16="http://schemas.microsoft.com/office/drawing/2014/main" id="{3D147A28-8203-4D2C-B347-52B4FAC1A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6" y="2478"/>
              <a:ext cx="31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11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sp>
          <p:nvSpPr>
            <p:cNvPr id="44" name="Text Box 196">
              <a:extLst>
                <a:ext uri="{FF2B5EF4-FFF2-40B4-BE49-F238E27FC236}">
                  <a16:creationId xmlns:a16="http://schemas.microsoft.com/office/drawing/2014/main" id="{D6C34491-F3D5-4106-8071-D1C1A8284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6" y="1751"/>
              <a:ext cx="31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2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sp>
          <p:nvSpPr>
            <p:cNvPr id="45" name="Text Box 197">
              <a:extLst>
                <a:ext uri="{FF2B5EF4-FFF2-40B4-BE49-F238E27FC236}">
                  <a16:creationId xmlns:a16="http://schemas.microsoft.com/office/drawing/2014/main" id="{0E771C55-68AD-4C69-8DDF-2983E0918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2069"/>
              <a:ext cx="31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9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sp>
          <p:nvSpPr>
            <p:cNvPr id="46" name="Text Box 198">
              <a:extLst>
                <a:ext uri="{FF2B5EF4-FFF2-40B4-BE49-F238E27FC236}">
                  <a16:creationId xmlns:a16="http://schemas.microsoft.com/office/drawing/2014/main" id="{2BA01197-534A-49D7-8F9B-C800B0141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1390"/>
              <a:ext cx="31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8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sp>
          <p:nvSpPr>
            <p:cNvPr id="47" name="Text Box 199">
              <a:extLst>
                <a:ext uri="{FF2B5EF4-FFF2-40B4-BE49-F238E27FC236}">
                  <a16:creationId xmlns:a16="http://schemas.microsoft.com/office/drawing/2014/main" id="{2863B0BB-1E83-4AC1-BC22-E3303E2BD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" y="1388"/>
              <a:ext cx="31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8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sp>
          <p:nvSpPr>
            <p:cNvPr id="48" name="Text Box 200">
              <a:extLst>
                <a:ext uri="{FF2B5EF4-FFF2-40B4-BE49-F238E27FC236}">
                  <a16:creationId xmlns:a16="http://schemas.microsoft.com/office/drawing/2014/main" id="{36857F6A-E7C5-4BA4-BD2D-435CBAB54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1842"/>
              <a:ext cx="31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/>
                <a:t>7</a:t>
              </a:r>
              <a:endParaRPr lang="en-US" altLang="zh-TW" sz="2200">
                <a:latin typeface="Arial" panose="020B0604020202020204" pitchFamily="34" charset="0"/>
              </a:endParaRPr>
            </a:p>
          </p:txBody>
        </p:sp>
        <p:cxnSp>
          <p:nvCxnSpPr>
            <p:cNvPr id="49" name="AutoShape 201">
              <a:extLst>
                <a:ext uri="{FF2B5EF4-FFF2-40B4-BE49-F238E27FC236}">
                  <a16:creationId xmlns:a16="http://schemas.microsoft.com/office/drawing/2014/main" id="{F3721146-F36E-417A-8401-C10CA4FC1CD0}"/>
                </a:ext>
              </a:extLst>
            </p:cNvPr>
            <p:cNvCxnSpPr>
              <a:cxnSpLocks noChangeShapeType="1"/>
              <a:stCxn id="7" idx="7"/>
              <a:endCxn id="10" idx="3"/>
            </p:cNvCxnSpPr>
            <p:nvPr/>
          </p:nvCxnSpPr>
          <p:spPr bwMode="auto">
            <a:xfrm flipV="1">
              <a:off x="1408" y="1747"/>
              <a:ext cx="391" cy="382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202">
              <a:extLst>
                <a:ext uri="{FF2B5EF4-FFF2-40B4-BE49-F238E27FC236}">
                  <a16:creationId xmlns:a16="http://schemas.microsoft.com/office/drawing/2014/main" id="{A3C3A8D7-C43E-4445-A36A-77A0884F473C}"/>
                </a:ext>
              </a:extLst>
            </p:cNvPr>
            <p:cNvCxnSpPr>
              <a:cxnSpLocks noChangeShapeType="1"/>
              <a:stCxn id="10" idx="6"/>
              <a:endCxn id="9" idx="2"/>
            </p:cNvCxnSpPr>
            <p:nvPr/>
          </p:nvCxnSpPr>
          <p:spPr bwMode="auto">
            <a:xfrm>
              <a:off x="2057" y="1637"/>
              <a:ext cx="94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203">
              <a:extLst>
                <a:ext uri="{FF2B5EF4-FFF2-40B4-BE49-F238E27FC236}">
                  <a16:creationId xmlns:a16="http://schemas.microsoft.com/office/drawing/2014/main" id="{9550FBC4-C27B-4D1F-9B96-B198D5C6153B}"/>
                </a:ext>
              </a:extLst>
            </p:cNvPr>
            <p:cNvCxnSpPr>
              <a:cxnSpLocks noChangeShapeType="1"/>
              <a:stCxn id="10" idx="6"/>
              <a:endCxn id="9" idx="2"/>
            </p:cNvCxnSpPr>
            <p:nvPr/>
          </p:nvCxnSpPr>
          <p:spPr bwMode="auto">
            <a:xfrm>
              <a:off x="2057" y="1637"/>
              <a:ext cx="949" cy="0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9843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DB2B94C6-2562-4A09-B16E-A81C2604243B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Some properties of an MST: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It has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edges.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It has no cycles. 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It might not be unique.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Building up the solution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We will build a set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of edges.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Initially,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has no edges.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As we add edges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maintain a loop invariant: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Loop invariant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subset of some MST.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DB2B94C6-2562-4A09-B16E-A81C26042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  <a:blipFill>
                <a:blip r:embed="rId2"/>
                <a:stretch>
                  <a:fillRect l="-1197" t="-2595" b="-99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FDBE2E8-C6FE-4AAA-A85E-C757D34C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2EE42B7-B267-41C2-8DC2-B5250EB1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9340779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Growing a minimum spanning tree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516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DB2B94C6-2562-4A09-B16E-A81C2604243B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11017288" cy="3994664"/>
              </a:xfrm>
            </p:spPr>
            <p:txBody>
              <a:bodyPr/>
              <a:lstStyle/>
              <a:p>
                <a:pPr marL="914400" lvl="1" indent="-4572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Add only edges that maintain the invariant. If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subset of some MST, an edge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safe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also a subset of some MST. So we will add only safe edges.</a:t>
                </a:r>
              </a:p>
              <a:p>
                <a:pPr marL="1333500" marR="0" lvl="2" indent="-4191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Generic MST algorithm</a:t>
                </a: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DB2B94C6-2562-4A09-B16E-A81C26042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11017288" cy="3994664"/>
              </a:xfrm>
              <a:blipFill>
                <a:blip r:embed="rId2"/>
                <a:stretch>
                  <a:fillRect l="-996" t="-2137" r="-3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FDBE2E8-C6FE-4AAA-A85E-C757D34C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2EE42B7-B267-41C2-8DC2-B5250EB1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9340779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Growing a minimum spanning tree 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FEBE3E-780E-4BA9-9DE7-46E1ACE3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69" y="3722876"/>
            <a:ext cx="10789328" cy="276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1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DB2B94C6-2562-4A09-B16E-A81C2604243B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10754800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Use the loop invariant to show that this generic algorithm works.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Initialization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The empty set trivially satisfies the loop invariant.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Maintenance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Since we add only safe edges,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remains a subset of some MST.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Termination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All edges added to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are in an MST, so when we stop,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spanning tree that is also an MST.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DB2B94C6-2562-4A09-B16E-A81C26042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10754800" cy="3994664"/>
              </a:xfrm>
              <a:blipFill>
                <a:blip r:embed="rId2"/>
                <a:stretch>
                  <a:fillRect l="-1020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FDBE2E8-C6FE-4AAA-A85E-C757D34C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03D86D56-433C-4A19-97DF-FC778EAF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77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DB2B94C6-2562-4A09-B16E-A81C2604243B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10754800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Finding a safe edge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How do we find safe edges?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Let’s look at the example. Edge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has the lowest weight of any edge in the Graph. Is it safe for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?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Intuitively: 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any set of vertices that includes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but not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(so that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). In any MST, there has to be one edge (at least) that connects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Why not choose the edge with minimum weight? (Which would be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 this case.)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DB2B94C6-2562-4A09-B16E-A81C26042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10754800" cy="3994664"/>
              </a:xfrm>
              <a:blipFill>
                <a:blip r:embed="rId2"/>
                <a:stretch>
                  <a:fillRect l="-1020" t="-2595" r="-11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FDBE2E8-C6FE-4AAA-A85E-C757D34C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03D86D56-433C-4A19-97DF-FC778EAF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20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DB2B94C6-2562-4A09-B16E-A81C2604243B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10754800" cy="3994664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Some definitions: Let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cut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partition of vertices into disjoint sets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crosses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one endpoint is in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the other is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 cut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respects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and only if no edge in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crosses the cut.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 edge is a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light edge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crossing a cut if and only if its weight is minimum over all edges crossing the cut. For a given cut, there can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&gt;1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light edge crossing it.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DB2B94C6-2562-4A09-B16E-A81C26042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10754800" cy="3994664"/>
              </a:xfrm>
              <a:blipFill>
                <a:blip r:embed="rId2"/>
                <a:stretch>
                  <a:fillRect l="-1020" t="-2595" r="-15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FDBE2E8-C6FE-4AAA-A85E-C757D34C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03D86D56-433C-4A19-97DF-FC778EAF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84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marR="0" indent="-285750" algn="just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sz="1800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2389</Words>
  <Application>Microsoft Office PowerPoint</Application>
  <PresentationFormat>寬螢幕</PresentationFormat>
  <Paragraphs>484</Paragraphs>
  <Slides>30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Adobe 宋体 Std L</vt:lpstr>
      <vt:lpstr>微軟正黑體</vt:lpstr>
      <vt:lpstr>Arial</vt:lpstr>
      <vt:lpstr>Calibri</vt:lpstr>
      <vt:lpstr>Cambria Math</vt:lpstr>
      <vt:lpstr>Times New Roman</vt:lpstr>
      <vt:lpstr>Office 佈景主題</vt:lpstr>
      <vt:lpstr>Chapter 23 Minimum Spanning Trees</vt:lpstr>
      <vt:lpstr>Overview</vt:lpstr>
      <vt:lpstr>Overview</vt:lpstr>
      <vt:lpstr>Overview</vt:lpstr>
      <vt:lpstr>Growing a minimum spanning tree </vt:lpstr>
      <vt:lpstr>Growing a minimum spanning tree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GENERIC-MST:</vt:lpstr>
      <vt:lpstr>PowerPoint 簡報</vt:lpstr>
      <vt:lpstr>Kruskal’s algorithm</vt:lpstr>
      <vt:lpstr>Kruskal’s algorithm</vt:lpstr>
      <vt:lpstr>PowerPoint 簡報</vt:lpstr>
      <vt:lpstr>PowerPoint 簡報</vt:lpstr>
      <vt:lpstr>PowerPoint 簡報</vt:lpstr>
      <vt:lpstr>PowerPoint 簡報</vt:lpstr>
      <vt:lpstr>PowerPoint 簡報</vt:lpstr>
      <vt:lpstr>Prim’s algorithm</vt:lpstr>
      <vt:lpstr>Prim’s 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陳馨恬｜永續設計中心</dc:creator>
  <cp:lastModifiedBy>陳奇業</cp:lastModifiedBy>
  <cp:revision>122</cp:revision>
  <dcterms:created xsi:type="dcterms:W3CDTF">2021-02-24T05:39:42Z</dcterms:created>
  <dcterms:modified xsi:type="dcterms:W3CDTF">2022-05-14T09:11:28Z</dcterms:modified>
</cp:coreProperties>
</file>