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0901085656@gmail.com" userId="756fe567a631f12b" providerId="LiveId" clId="{23B8D439-E050-451A-9484-D555E8AA6412}"/>
    <pc:docChg chg="modSld">
      <pc:chgData name="p0901085656@gmail.com" userId="756fe567a631f12b" providerId="LiveId" clId="{23B8D439-E050-451A-9484-D555E8AA6412}" dt="2021-05-15T03:09:37.493" v="506" actId="20577"/>
      <pc:docMkLst>
        <pc:docMk/>
      </pc:docMkLst>
      <pc:sldChg chg="modSp mod">
        <pc:chgData name="p0901085656@gmail.com" userId="756fe567a631f12b" providerId="LiveId" clId="{23B8D439-E050-451A-9484-D555E8AA6412}" dt="2021-05-15T03:09:37.493" v="506" actId="20577"/>
        <pc:sldMkLst>
          <pc:docMk/>
          <pc:sldMk cId="0" sldId="256"/>
        </pc:sldMkLst>
        <pc:spChg chg="mod">
          <ac:chgData name="p0901085656@gmail.com" userId="756fe567a631f12b" providerId="LiveId" clId="{23B8D439-E050-451A-9484-D555E8AA6412}" dt="2021-05-13T00:25:33.087" v="46" actId="20577"/>
          <ac:spMkLst>
            <pc:docMk/>
            <pc:sldMk cId="0" sldId="256"/>
            <ac:spMk id="2" creationId="{00000000-0000-0000-0000-000000000000}"/>
          </ac:spMkLst>
        </pc:spChg>
        <pc:graphicFrameChg chg="modGraphic">
          <ac:chgData name="p0901085656@gmail.com" userId="756fe567a631f12b" providerId="LiveId" clId="{23B8D439-E050-451A-9484-D555E8AA6412}" dt="2021-05-15T03:09:37.493" v="506" actId="20577"/>
          <ac:graphicFrameMkLst>
            <pc:docMk/>
            <pc:sldMk cId="0" sldId="256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291AE-4C1C-47E4-A0E1-E633226E8245}" type="datetimeFigureOut">
              <a:rPr lang="zh-TW" altLang="en-US" smtClean="0"/>
              <a:t>2021-05-15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29F61-B654-425F-BCF1-B5B3EB30CF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09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29F61-B654-425F-BCF1-B5B3EB30CFB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45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2021-05-15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2021-05-15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2021-05-15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2021-05-15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2021-05-15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2021-05-15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2021-05-15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2021-05-15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2021-05-15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2021-05-15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2021-05-15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4F3A5-1BBE-4C41-9EE7-94C6BE1DE736}" type="datetimeFigureOut">
              <a:rPr lang="zh-TW" altLang="en-US" smtClean="0"/>
              <a:t>2021-05-15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18991"/>
              </p:ext>
            </p:extLst>
          </p:nvPr>
        </p:nvGraphicFramePr>
        <p:xfrm>
          <a:off x="323528" y="1196752"/>
          <a:ext cx="8496943" cy="5328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3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129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atin typeface="Adobe 繁黑體 Std B" pitchFamily="34" charset="-120"/>
                          <a:ea typeface="Adobe 繁黑體 Std B" pitchFamily="34" charset="-120"/>
                        </a:rPr>
                        <a:t>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atin typeface="Adobe 繁黑體 Std B" pitchFamily="34" charset="-120"/>
                          <a:ea typeface="Adobe 繁黑體 Std B" pitchFamily="34" charset="-120"/>
                        </a:rPr>
                        <a:t>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atin typeface="Adobe 繁黑體 Std B" pitchFamily="34" charset="-120"/>
                          <a:ea typeface="Adobe 繁黑體 Std B" pitchFamily="34" charset="-120"/>
                        </a:rPr>
                        <a:t>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atin typeface="Adobe 繁黑體 Std B" pitchFamily="34" charset="-120"/>
                          <a:ea typeface="Adobe 繁黑體 Std B" pitchFamily="34" charset="-120"/>
                        </a:rPr>
                        <a:t>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atin typeface="Adobe 繁黑體 Std B" pitchFamily="34" charset="-120"/>
                          <a:ea typeface="Adobe 繁黑體 Std B" pitchFamily="34" charset="-120"/>
                        </a:rPr>
                        <a:t>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atin typeface="Adobe 繁黑體 Std B" pitchFamily="34" charset="-120"/>
                          <a:ea typeface="Adobe 繁黑體 Std B" pitchFamily="34" charset="-120"/>
                        </a:rPr>
                        <a:t>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365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Adobe 繁黑體 Std B" pitchFamily="34" charset="-120"/>
                          <a:ea typeface="Adobe 繁黑體 Std B" pitchFamily="34" charset="-120"/>
                        </a:rPr>
                        <a:t>現在 </a:t>
                      </a:r>
                      <a:r>
                        <a:rPr lang="en-US" altLang="zh-TW" dirty="0">
                          <a:latin typeface="Adobe 繁黑體 Std B" pitchFamily="34" charset="-120"/>
                          <a:ea typeface="Adobe 繁黑體 Std B" pitchFamily="34" charset="-120"/>
                        </a:rPr>
                        <a:t>:</a:t>
                      </a:r>
                    </a:p>
                    <a:p>
                      <a:pPr algn="l"/>
                      <a:r>
                        <a:rPr lang="zh-TW" altLang="en-US" sz="1600" dirty="0">
                          <a:solidFill>
                            <a:srgbClr val="0000CC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你覺得在健康生活的目標下，右側各項類別目前分別面臨了什麼問題 </a:t>
                      </a:r>
                      <a:r>
                        <a:rPr lang="en-US" altLang="zh-TW" sz="1600" dirty="0">
                          <a:solidFill>
                            <a:srgbClr val="0000CC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?</a:t>
                      </a:r>
                      <a:endParaRPr lang="zh-TW" altLang="en-US" sz="1600" dirty="0">
                        <a:solidFill>
                          <a:srgbClr val="0000CC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花費較高</a:t>
                      </a:r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生態浩劫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材料不易取得</a:t>
                      </a:r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不符人體工學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空間不足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排氣造成空汙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課業太繁重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熬夜追劇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365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Adobe 繁黑體 Std B" pitchFamily="34" charset="-120"/>
                          <a:ea typeface="Adobe 繁黑體 Std B" pitchFamily="34" charset="-120"/>
                        </a:rPr>
                        <a:t>未來 </a:t>
                      </a:r>
                      <a:r>
                        <a:rPr lang="en-US" altLang="zh-TW" dirty="0">
                          <a:latin typeface="Adobe 繁黑體 Std B" pitchFamily="34" charset="-120"/>
                          <a:ea typeface="Adobe 繁黑體 Std B" pitchFamily="34" charset="-120"/>
                        </a:rPr>
                        <a:t>:</a:t>
                      </a:r>
                    </a:p>
                    <a:p>
                      <a:pPr algn="l"/>
                      <a:r>
                        <a:rPr lang="zh-TW" altLang="en-US" sz="1600" dirty="0">
                          <a:solidFill>
                            <a:srgbClr val="0000CC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你覺得在智慧科技的發展下，右側各項類別未來分別會出現什麼生活情境 </a:t>
                      </a:r>
                      <a:r>
                        <a:rPr lang="en-US" altLang="zh-TW" sz="1600" dirty="0">
                          <a:solidFill>
                            <a:srgbClr val="0000CC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?</a:t>
                      </a:r>
                      <a:endParaRPr lang="zh-TW" altLang="en-US" sz="1600" dirty="0">
                        <a:solidFill>
                          <a:srgbClr val="0000CC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餐廳不再雇用服務生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越穿越薄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房子奇形怪狀</a:t>
                      </a:r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房價飆更多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大家用飛的</a:t>
                      </a:r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大家都不運動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全採遠距上課</a:t>
                      </a:r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學校校地剷平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大家都近視</a:t>
                      </a:r>
                      <a:endParaRPr lang="en-US" altLang="zh-TW" dirty="0"/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美術館倒閉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188640"/>
            <a:ext cx="8820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000" b="1" dirty="0">
                <a:solidFill>
                  <a:srgbClr val="FF0000"/>
                </a:solidFill>
                <a:ea typeface="Adobe 繁黑體 Std B" pitchFamily="34" charset="-120"/>
              </a:rPr>
              <a:t>109-2 </a:t>
            </a:r>
            <a:r>
              <a:rPr lang="zh-TW" altLang="en-US" sz="2000" b="1" dirty="0">
                <a:solidFill>
                  <a:srgbClr val="FF0000"/>
                </a:solidFill>
                <a:ea typeface="Adobe 繁黑體 Std B" pitchFamily="34" charset="-120"/>
              </a:rPr>
              <a:t>智慧健康生活概論   系級</a:t>
            </a:r>
            <a:r>
              <a:rPr lang="en-US" altLang="zh-TW" sz="2000" b="1" dirty="0">
                <a:solidFill>
                  <a:srgbClr val="FF0000"/>
                </a:solidFill>
                <a:ea typeface="Adobe 繁黑體 Std B" pitchFamily="34" charset="-120"/>
              </a:rPr>
              <a:t>:</a:t>
            </a:r>
            <a:r>
              <a:rPr lang="zh-TW" altLang="en-US" sz="2000" b="1" dirty="0">
                <a:solidFill>
                  <a:srgbClr val="FF0000"/>
                </a:solidFill>
                <a:ea typeface="Adobe 繁黑體 Std B" pitchFamily="34" charset="-120"/>
              </a:rPr>
              <a:t> 職治</a:t>
            </a:r>
            <a:r>
              <a:rPr lang="en-US" altLang="zh-TW" sz="2000" b="1" dirty="0">
                <a:solidFill>
                  <a:srgbClr val="FF0000"/>
                </a:solidFill>
                <a:ea typeface="Adobe 繁黑體 Std B" pitchFamily="34" charset="-120"/>
              </a:rPr>
              <a:t>113</a:t>
            </a:r>
            <a:r>
              <a:rPr lang="zh-TW" altLang="en-US" sz="2000" b="1">
                <a:solidFill>
                  <a:srgbClr val="FF0000"/>
                </a:solidFill>
                <a:ea typeface="Adobe 繁黑體 Std B" pitchFamily="34" charset="-120"/>
              </a:rPr>
              <a:t>   姓名</a:t>
            </a:r>
            <a:r>
              <a:rPr lang="en-US" altLang="zh-TW" sz="2000" b="1" dirty="0">
                <a:solidFill>
                  <a:srgbClr val="FF0000"/>
                </a:solidFill>
                <a:ea typeface="Adobe 繁黑體 Std B" pitchFamily="34" charset="-120"/>
              </a:rPr>
              <a:t>:</a:t>
            </a:r>
            <a:r>
              <a:rPr lang="zh-TW" altLang="en-US" sz="2000" b="1" dirty="0">
                <a:solidFill>
                  <a:srgbClr val="FF0000"/>
                </a:solidFill>
                <a:ea typeface="Adobe 繁黑體 Std B" pitchFamily="34" charset="-120"/>
              </a:rPr>
              <a:t> 吳姵蓉</a:t>
            </a:r>
            <a:endParaRPr lang="en-US" altLang="zh-TW" sz="2000" b="1" dirty="0">
              <a:solidFill>
                <a:srgbClr val="FF0000"/>
              </a:solidFill>
              <a:ea typeface="Adobe 繁黑體 Std B" pitchFamily="34" charset="-120"/>
            </a:endParaRPr>
          </a:p>
          <a:p>
            <a:pPr lvl="0"/>
            <a:r>
              <a:rPr lang="zh-TW" altLang="en-US" sz="1600" b="1" dirty="0">
                <a:solidFill>
                  <a:srgbClr val="FF0000"/>
                </a:solidFill>
                <a:ea typeface="Adobe 繁黑體 Std B" pitchFamily="34" charset="-120"/>
              </a:rPr>
              <a:t>就食衣住行育樂</a:t>
            </a:r>
            <a:r>
              <a:rPr lang="en-US" altLang="zh-TW" sz="1600" b="1" dirty="0">
                <a:solidFill>
                  <a:srgbClr val="FF0000"/>
                </a:solidFill>
                <a:ea typeface="Adobe 繁黑體 Std B" pitchFamily="34" charset="-120"/>
              </a:rPr>
              <a:t>6</a:t>
            </a:r>
            <a:r>
              <a:rPr lang="zh-TW" altLang="en-US" sz="1600" b="1" dirty="0">
                <a:solidFill>
                  <a:srgbClr val="FF0000"/>
                </a:solidFill>
                <a:ea typeface="Adobe 繁黑體 Std B" pitchFamily="34" charset="-120"/>
              </a:rPr>
              <a:t>個領域</a:t>
            </a:r>
            <a:r>
              <a:rPr lang="en-US" altLang="zh-TW" sz="1600" b="1" dirty="0">
                <a:solidFill>
                  <a:srgbClr val="FF0000"/>
                </a:solidFill>
                <a:ea typeface="Adobe 繁黑體 Std B" pitchFamily="34" charset="-120"/>
              </a:rPr>
              <a:t>,</a:t>
            </a:r>
            <a:r>
              <a:rPr lang="zh-TW" altLang="en-US" sz="1600" b="1" dirty="0">
                <a:solidFill>
                  <a:srgbClr val="FF0000"/>
                </a:solidFill>
                <a:ea typeface="Adobe 繁黑體 Std B" pitchFamily="34" charset="-120"/>
              </a:rPr>
              <a:t> 請在表格中，填入看法 </a:t>
            </a:r>
            <a:r>
              <a:rPr lang="en-US" altLang="zh-TW" sz="1600" b="1" dirty="0">
                <a:solidFill>
                  <a:srgbClr val="FF0000"/>
                </a:solidFill>
                <a:ea typeface="Adobe 繁黑體 Std B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ea typeface="Adobe 繁黑體 Std B" pitchFamily="34" charset="-120"/>
              </a:rPr>
              <a:t>若內容較多可另開新頁或表格</a:t>
            </a:r>
            <a:r>
              <a:rPr lang="en-US" altLang="zh-TW" sz="1600" b="1" dirty="0">
                <a:solidFill>
                  <a:srgbClr val="FF0000"/>
                </a:solidFill>
                <a:ea typeface="Adobe 繁黑體 Std B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ea typeface="Adobe 繁黑體 Std B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150</Words>
  <Application>Microsoft Office PowerPoint</Application>
  <PresentationFormat>如螢幕大小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Adobe 繁黑體 Std B</vt:lpstr>
      <vt:lpstr>Arial</vt:lpstr>
      <vt:lpstr>Calibri</vt:lpstr>
      <vt:lpstr>Office 佈景主題</vt:lpstr>
      <vt:lpstr>PowerPoint 簡報</vt:lpstr>
    </vt:vector>
  </TitlesOfParts>
  <Company>C.M.T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p0901085656@gmail.com</cp:lastModifiedBy>
  <cp:revision>12</cp:revision>
  <dcterms:created xsi:type="dcterms:W3CDTF">2018-07-02T05:48:01Z</dcterms:created>
  <dcterms:modified xsi:type="dcterms:W3CDTF">2021-05-15T03:09:37Z</dcterms:modified>
</cp:coreProperties>
</file>