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AB719-24A7-40C8-99A0-83BAEB3FDE55}" v="4" dt="2021-05-17T06:11:46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2bb19e54f1e6ce8" providerId="LiveId" clId="{E04AB719-24A7-40C8-99A0-83BAEB3FDE55}"/>
    <pc:docChg chg="modSld">
      <pc:chgData name=" " userId="f2bb19e54f1e6ce8" providerId="LiveId" clId="{E04AB719-24A7-40C8-99A0-83BAEB3FDE55}" dt="2021-05-17T06:28:52.372" v="721" actId="20577"/>
      <pc:docMkLst>
        <pc:docMk/>
      </pc:docMkLst>
      <pc:sldChg chg="modSp mod">
        <pc:chgData name=" " userId="f2bb19e54f1e6ce8" providerId="LiveId" clId="{E04AB719-24A7-40C8-99A0-83BAEB3FDE55}" dt="2021-05-17T06:28:52.372" v="721" actId="20577"/>
        <pc:sldMkLst>
          <pc:docMk/>
          <pc:sldMk cId="0" sldId="256"/>
        </pc:sldMkLst>
        <pc:graphicFrameChg chg="mod modGraphic">
          <ac:chgData name=" " userId="f2bb19e54f1e6ce8" providerId="LiveId" clId="{E04AB719-24A7-40C8-99A0-83BAEB3FDE55}" dt="2021-05-17T06:28:52.372" v="721" actId="20577"/>
          <ac:graphicFrameMkLst>
            <pc:docMk/>
            <pc:sldMk cId="0" sldId="256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91AE-4C1C-47E4-A0E1-E633226E8245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9F61-B654-425F-BCF1-B5B3EB30C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09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29F61-B654-425F-BCF1-B5B3EB30CF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4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F3A5-1BBE-4C41-9EE7-94C6BE1DE736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38454"/>
              </p:ext>
            </p:extLst>
          </p:nvPr>
        </p:nvGraphicFramePr>
        <p:xfrm>
          <a:off x="323528" y="1196752"/>
          <a:ext cx="8496943" cy="5328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291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atin typeface="Adobe 繁黑體 Std B" pitchFamily="34" charset="-120"/>
                          <a:ea typeface="Adobe 繁黑體 Std B" pitchFamily="34" charset="-120"/>
                        </a:rPr>
                        <a:t>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65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Adobe 繁黑體 Std B" pitchFamily="34" charset="-120"/>
                          <a:ea typeface="Adobe 繁黑體 Std B" pitchFamily="34" charset="-120"/>
                        </a:rPr>
                        <a:t>現在 </a:t>
                      </a:r>
                      <a:r>
                        <a:rPr lang="en-US" altLang="zh-TW" dirty="0">
                          <a:latin typeface="Adobe 繁黑體 Std B" pitchFamily="34" charset="-120"/>
                          <a:ea typeface="Adobe 繁黑體 Std B" pitchFamily="34" charset="-120"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你覺得在健康生活的目標下，右側各項類別目前分別面臨了什麼問題 </a:t>
                      </a:r>
                      <a:r>
                        <a:rPr lang="en-US" altLang="zh-TW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?</a:t>
                      </a:r>
                      <a:endParaRPr lang="zh-TW" altLang="en-US" sz="1600" dirty="0">
                        <a:solidFill>
                          <a:srgbClr val="0000CC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現今的食物含有食品添加劑的狀況很多，常吃外食對人的身體會有不好的影響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天氣多變的情況下，衣服不管厚薄都需要很多件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現今住宅區綠色植物可見度很低，幾乎都是水泥叢林，對人體健康不好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室外公共的無障礙設施都不符合標準，對老年人和身障人士很不友好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國中小教育偏重課業，學童上學時間長並且課後補習時間加長，對學童身心發展不利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手機、電腦娛樂很多，使的年輕人使用電子螢幕時間提高，對眼睛和身體健康不好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650">
                <a:tc>
                  <a:txBody>
                    <a:bodyPr/>
                    <a:lstStyle/>
                    <a:p>
                      <a:pPr algn="l"/>
                      <a:r>
                        <a:rPr lang="zh-TW" altLang="en-US">
                          <a:latin typeface="Adobe 繁黑體 Std B" pitchFamily="34" charset="-120"/>
                          <a:ea typeface="Adobe 繁黑體 Std B" pitchFamily="34" charset="-120"/>
                        </a:rPr>
                        <a:t>未來 </a:t>
                      </a:r>
                      <a:r>
                        <a:rPr lang="en-US" altLang="zh-TW">
                          <a:latin typeface="Adobe 繁黑體 Std B" pitchFamily="34" charset="-120"/>
                          <a:ea typeface="Adobe 繁黑體 Std B" pitchFamily="34" charset="-120"/>
                        </a:rPr>
                        <a:t>:</a:t>
                      </a:r>
                      <a:endParaRPr lang="en-US" altLang="zh-TW" dirty="0"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你</a:t>
                      </a:r>
                      <a:r>
                        <a:rPr lang="zh-TW" altLang="en-US" sz="160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覺得在智慧科技的發展下</a:t>
                      </a:r>
                      <a:r>
                        <a:rPr lang="zh-TW" altLang="en-US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，右側</a:t>
                      </a:r>
                      <a:r>
                        <a:rPr lang="zh-TW" altLang="en-US" sz="160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各項類別未來分別會出現什麼生活情境 </a:t>
                      </a:r>
                      <a:r>
                        <a:rPr lang="en-US" altLang="zh-TW" sz="1600" dirty="0">
                          <a:solidFill>
                            <a:srgbClr val="0000CC"/>
                          </a:solidFill>
                          <a:latin typeface="Adobe 繁黑體 Std B" pitchFamily="34" charset="-120"/>
                          <a:ea typeface="Adobe 繁黑體 Std B" pitchFamily="34" charset="-120"/>
                        </a:rPr>
                        <a:t>?</a:t>
                      </a:r>
                      <a:endParaRPr lang="zh-TW" altLang="en-US" sz="1600" dirty="0">
                        <a:solidFill>
                          <a:srgbClr val="0000CC"/>
                        </a:solidFill>
                        <a:latin typeface="Adobe 繁黑體 Std B" pitchFamily="34" charset="-120"/>
                        <a:ea typeface="Adobe 繁黑體 Std B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每項食品皆有條碼能用手機一掃就知道食品添加物含量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衣服有變溫的條件，同一件衣服能在夏天時條乘涼感衣，而冬天能成為發熱衣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未來建築物都是有聲控制家電，並可遠距視訊，達到便利的目的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斜坡或道路不平整的地方會有協助行動不便者的升降梯或電梯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學生能從事線上教育，自行分配學習時間，不用長時間的學習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電子螢幕改以影像投影的方式呈現，減少螢幕藍光傷害眼睛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188640"/>
            <a:ext cx="8820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109-2 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智慧健康生活概論   系級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 資源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112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   姓名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 洪以佳 </a:t>
            </a:r>
            <a:r>
              <a:rPr lang="en-US" altLang="zh-TW" sz="2000" b="1" dirty="0">
                <a:solidFill>
                  <a:srgbClr val="FF0000"/>
                </a:solidFill>
                <a:ea typeface="Adobe 繁黑體 Std B" pitchFamily="34" charset="-120"/>
              </a:rPr>
              <a:t>_______________________________</a:t>
            </a:r>
          </a:p>
          <a:p>
            <a:pPr lvl="0"/>
            <a:r>
              <a:rPr lang="zh-TW" altLang="en-US" sz="2000" b="1" dirty="0">
                <a:solidFill>
                  <a:srgbClr val="FF0000"/>
                </a:solidFill>
                <a:ea typeface="Adobe 繁黑體 Std B" pitchFamily="34" charset="-120"/>
              </a:rPr>
              <a:t> 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就食衣住行育樂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6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個領域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,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 請在表格中，填入看法 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ea typeface="Adobe 繁黑體 Std B" pitchFamily="34" charset="-120"/>
              </a:rPr>
              <a:t>若內容較多可另開新頁或表格</a:t>
            </a:r>
            <a:r>
              <a:rPr lang="en-US" altLang="zh-TW" sz="1600" b="1" dirty="0">
                <a:solidFill>
                  <a:srgbClr val="FF0000"/>
                </a:solidFill>
                <a:ea typeface="Adobe 繁黑體 Std B" pitchFamily="34" charset="-120"/>
              </a:rPr>
              <a:t>)</a:t>
            </a:r>
            <a:endParaRPr lang="zh-TW" altLang="en-US" sz="1600" b="1" dirty="0">
              <a:solidFill>
                <a:srgbClr val="FF0000"/>
              </a:solidFill>
              <a:ea typeface="Adobe 繁黑體 Std B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316</Words>
  <Application>Microsoft Office PowerPoint</Application>
  <PresentationFormat>如螢幕大小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Adobe 繁黑體 Std B</vt:lpstr>
      <vt:lpstr>Arial</vt:lpstr>
      <vt:lpstr>Calibri</vt:lpstr>
      <vt:lpstr>Office 佈景主題</vt:lpstr>
      <vt:lpstr>PowerPoint 簡報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 </cp:lastModifiedBy>
  <cp:revision>19</cp:revision>
  <dcterms:created xsi:type="dcterms:W3CDTF">2018-07-02T05:48:01Z</dcterms:created>
  <dcterms:modified xsi:type="dcterms:W3CDTF">2021-05-17T06:28:57Z</dcterms:modified>
</cp:coreProperties>
</file>