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慧真 吳" userId="84aeb8b3a8dba7d8" providerId="LiveId" clId="{DBACE7BE-D98B-4DD7-94F9-FE99B06FCC20}"/>
    <pc:docChg chg="modSld">
      <pc:chgData name="慧真 吳" userId="84aeb8b3a8dba7d8" providerId="LiveId" clId="{DBACE7BE-D98B-4DD7-94F9-FE99B06FCC20}" dt="2021-05-11T10:46:14.496" v="28" actId="20577"/>
      <pc:docMkLst>
        <pc:docMk/>
      </pc:docMkLst>
      <pc:sldChg chg="modSp mod">
        <pc:chgData name="慧真 吳" userId="84aeb8b3a8dba7d8" providerId="LiveId" clId="{DBACE7BE-D98B-4DD7-94F9-FE99B06FCC20}" dt="2021-05-11T10:46:14.496" v="28" actId="20577"/>
        <pc:sldMkLst>
          <pc:docMk/>
          <pc:sldMk cId="0" sldId="256"/>
        </pc:sldMkLst>
        <pc:graphicFrameChg chg="modGraphic">
          <ac:chgData name="慧真 吳" userId="84aeb8b3a8dba7d8" providerId="LiveId" clId="{DBACE7BE-D98B-4DD7-94F9-FE99B06FCC20}" dt="2021-05-11T10:46:14.496" v="28" actId="20577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91AE-4C1C-47E4-A0E1-E633226E8245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9F61-B654-425F-BCF1-B5B3EB30C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9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29F61-B654-425F-BCF1-B5B3EB30CF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4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F3A5-1BBE-4C41-9EE7-94C6BE1DE736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4667"/>
              </p:ext>
            </p:extLst>
          </p:nvPr>
        </p:nvGraphicFramePr>
        <p:xfrm>
          <a:off x="323528" y="1196752"/>
          <a:ext cx="8496943" cy="5463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2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Adobe 繁黑體 Std B" pitchFamily="34" charset="-120"/>
                          <a:ea typeface="Adobe 繁黑體 Std B" pitchFamily="34" charset="-120"/>
                        </a:rPr>
                        <a:t>現在 </a:t>
                      </a:r>
                      <a:r>
                        <a:rPr lang="en-US" altLang="zh-TW" dirty="0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你覺得在健康生活的目標下，右側各項類別目前分別面臨了什麼問題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認為冰在冰箱的食物不易腐敗，導致吃壞肚子和不營養的問題，或是重複加熱剩菜剩飯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在步調較快的社會中，衣服的替換率普遍高，但大部分的人會將衣物堆疊至一定程度再洗，導致易發霉潮濕和滋生細菌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現代社會較缺乏時間清掃家裡和管理家務，導致髒亂和其他問題產生。</a:t>
                      </a:r>
                      <a:endParaRPr lang="en-US" altLang="zh-TW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現代許多人都以汽車代步，但停車格並不多，也會有塞車的問題出現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城鄉差距大，普遍市區小孩的資源鄉村孩童使用不到。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遊樂場假日人口眾多，許多遊樂設施需排隊，花費很多時間。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Adobe 繁黑體 Std B" pitchFamily="34" charset="-120"/>
                          <a:ea typeface="Adobe 繁黑體 Std B" pitchFamily="34" charset="-120"/>
                        </a:rPr>
                        <a:t>未來 </a:t>
                      </a:r>
                      <a:r>
                        <a:rPr lang="en-US" altLang="zh-TW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  <a:endParaRPr lang="en-US" altLang="zh-TW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</a:t>
                      </a:r>
                      <a:r>
                        <a:rPr lang="zh-TW" altLang="en-US" sz="160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覺得在智慧科技的發展下</a:t>
                      </a:r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，右側</a:t>
                      </a:r>
                      <a:r>
                        <a:rPr lang="zh-TW" altLang="en-US" sz="160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各項類別未來分別會出現什麼生活情境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冰箱上裝設偵測電腦，設定好冰進去的日期和有效期限，若是快腐敗的食物會提醒丟棄。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使用智慧洗衣機，將丟進去的衣物分類，並且自動設定水量，讓先丟的衣物先洗，並烘乾再進行分類。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智慧機器人可以幫忙打掃和管理，例如何時清理廁所和整理家務。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發明可以變型的汽車和道路自動分流，若是交通較為壅塞時可以使用</a:t>
                      </a:r>
                      <a:r>
                        <a:rPr lang="zh-TW" altLang="en-US" sz="1400"/>
                        <a:t>道路分支和智慧電腦來</a:t>
                      </a:r>
                      <a:r>
                        <a:rPr lang="zh-TW" altLang="en-US" sz="1400" dirty="0"/>
                        <a:t>指揮交通解決問題。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開啟線上交流課程，設置軟體和一定機制，讓孩子們都能享受同樣資源。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設置軟體計算設施人數和須排隊時間，來分流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109-2 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智慧健康生活概論   系級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_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會計系一年級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__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 姓名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 吳慧真</a:t>
            </a:r>
            <a:endParaRPr lang="en-US" altLang="zh-TW" sz="2000" b="1" dirty="0">
              <a:solidFill>
                <a:srgbClr val="FF0000"/>
              </a:solidFill>
              <a:ea typeface="Adobe 繁黑體 Std B" pitchFamily="34" charset="-120"/>
            </a:endParaRPr>
          </a:p>
          <a:p>
            <a:pPr lvl="0"/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就食衣住行育樂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6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個領域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,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 請在表格中，填入看法 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若內容較多可另開新頁或表格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6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357</Words>
  <Application>Microsoft Office PowerPoint</Application>
  <PresentationFormat>如螢幕大小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Adobe 繁黑體 Std B</vt:lpstr>
      <vt:lpstr>Arial</vt:lpstr>
      <vt:lpstr>Calibri</vt:lpstr>
      <vt:lpstr>Office 佈景主題</vt:lpstr>
      <vt:lpstr>PowerPoint 簡報</vt:lpstr>
      <vt:lpstr>PowerPoint 簡報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慧真 吳</cp:lastModifiedBy>
  <cp:revision>19</cp:revision>
  <dcterms:created xsi:type="dcterms:W3CDTF">2018-07-02T05:48:01Z</dcterms:created>
  <dcterms:modified xsi:type="dcterms:W3CDTF">2021-05-11T10:46:23Z</dcterms:modified>
</cp:coreProperties>
</file>