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9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71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欣諴" initials="林欣諴" lastIdx="1" clrIdx="0">
    <p:extLst>
      <p:ext uri="{19B8F6BF-5375-455C-9EA6-DF929625EA0E}">
        <p15:presenceInfo xmlns:p15="http://schemas.microsoft.com/office/powerpoint/2012/main" userId="林欣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7FB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91AE-4C1C-47E4-A0E1-E633226E8245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29F61-B654-425F-BCF1-B5B3EB30CF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09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4F3A5-1BBE-4C41-9EE7-94C6BE1DE736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456D-8D94-4B6A-B262-11DB7758C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, 武器, 槍 的圖片&#10;&#10;自動產生的描述">
            <a:extLst>
              <a:ext uri="{FF2B5EF4-FFF2-40B4-BE49-F238E27FC236}">
                <a16:creationId xmlns:a16="http://schemas.microsoft.com/office/drawing/2014/main" id="{A8CF6AA1-1105-4834-B102-337DD00B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3DA7E-06C8-408A-BAF9-E538C1E21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b="1" dirty="0">
                <a:latin typeface="Adobe 繁黑體 Std B" pitchFamily="34" charset="-120"/>
                <a:ea typeface="Adobe 繁黑體 Std B" pitchFamily="34" charset="-120"/>
              </a:rPr>
              <a:t>在學習的同時也能保護眼睛的最佳選擇</a:t>
            </a:r>
            <a:r>
              <a:rPr lang="en-US" altLang="zh-TW" sz="4400" b="1" dirty="0">
                <a:latin typeface="Adobe 繁黑體 Std B" pitchFamily="34" charset="-120"/>
                <a:ea typeface="Adobe 繁黑體 Std B" pitchFamily="34" charset="-120"/>
              </a:rPr>
              <a:t>-</a:t>
            </a:r>
            <a:r>
              <a:rPr lang="zh-TW" altLang="en-US" sz="4400" b="1" dirty="0">
                <a:latin typeface="Adobe 繁黑體 Std B" pitchFamily="34" charset="-120"/>
                <a:ea typeface="Adobe 繁黑體 Std B" pitchFamily="34" charset="-120"/>
              </a:rPr>
              <a:t>抗藍光護目鏡</a:t>
            </a:r>
            <a:br>
              <a:rPr lang="zh-TW" altLang="en-US" sz="4400" b="1" dirty="0">
                <a:latin typeface="Adobe 繁黑體 Std B" pitchFamily="34" charset="-120"/>
                <a:ea typeface="Adobe 繁黑體 Std B" pitchFamily="34" charset="-120"/>
              </a:rPr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FD3C5F-D528-412A-BE97-C0940D306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032" y="3727760"/>
            <a:ext cx="3488432" cy="2817490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b="1" dirty="0">
                <a:solidFill>
                  <a:srgbClr val="FF0000"/>
                </a:solidFill>
                <a:latin typeface="Calibri"/>
                <a:ea typeface="Adobe 繁黑體 Std B" pitchFamily="34" charset="-120"/>
              </a:rPr>
              <a:t>     </a:t>
            </a:r>
            <a:r>
              <a:rPr lang="en-US" altLang="zh-TW" b="1" dirty="0">
                <a:solidFill>
                  <a:srgbClr val="FF0000"/>
                </a:solidFill>
                <a:latin typeface="Calibri"/>
                <a:ea typeface="Adobe 繁黑體 Std B" pitchFamily="34" charset="-120"/>
              </a:rPr>
              <a:t>D</a:t>
            </a:r>
            <a:r>
              <a:rPr lang="zh-TW" altLang="en-US" b="1" dirty="0">
                <a:solidFill>
                  <a:srgbClr val="FF0000"/>
                </a:solidFill>
                <a:latin typeface="Calibri"/>
                <a:ea typeface="Adobe 繁黑體 Std B" pitchFamily="34" charset="-120"/>
              </a:rPr>
              <a:t>組</a:t>
            </a:r>
            <a:endParaRPr lang="en-US" altLang="zh-TW" b="1" dirty="0">
              <a:solidFill>
                <a:srgbClr val="FF0000"/>
              </a:solidFill>
              <a:latin typeface="Calibri"/>
              <a:ea typeface="Adobe 繁黑體 Std B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Calibri"/>
                <a:ea typeface="Adobe 繁黑體 Std B" pitchFamily="34" charset="-120"/>
              </a:rPr>
              <a:t>資源系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Adobe 繁黑體 Std B" pitchFamily="34" charset="-120"/>
                <a:cs typeface="+mn-cs"/>
              </a:rPr>
              <a:t>洪以佳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Adobe 繁黑體 Std B" pitchFamily="34" charset="-120"/>
              <a:cs typeface="+mn-cs"/>
            </a:endParaRPr>
          </a:p>
          <a:p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Adobe 繁黑體 Std B" pitchFamily="34" charset="-120"/>
                <a:cs typeface="+mn-cs"/>
              </a:rPr>
              <a:t>會計系吳慧真 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Adobe 繁黑體 Std B" pitchFamily="34" charset="-120"/>
              <a:cs typeface="+mn-cs"/>
            </a:endParaRPr>
          </a:p>
          <a:p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Adobe 繁黑體 Std B" pitchFamily="34" charset="-120"/>
                <a:cs typeface="+mn-cs"/>
              </a:rPr>
              <a:t>職治系吳姵蓉</a:t>
            </a:r>
            <a:endParaRPr lang="en-US" altLang="zh-TW" b="1" dirty="0">
              <a:solidFill>
                <a:srgbClr val="FF0000"/>
              </a:solidFill>
              <a:latin typeface="Calibri"/>
              <a:ea typeface="Adobe 繁黑體 Std B" pitchFamily="34" charset="-120"/>
            </a:endParaRPr>
          </a:p>
          <a:p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Adobe 繁黑體 Std B" pitchFamily="34" charset="-120"/>
                <a:cs typeface="+mn-cs"/>
              </a:rPr>
              <a:t>資訊系林欣諴</a:t>
            </a:r>
            <a:endParaRPr lang="en-US" altLang="zh-TW" sz="3200" b="1" dirty="0">
              <a:solidFill>
                <a:srgbClr val="FF0000"/>
              </a:solidFill>
              <a:ea typeface="Adobe 繁黑體 Std B" pitchFamily="34" charset="-120"/>
            </a:endParaRPr>
          </a:p>
          <a:p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EE67C8D8-BB39-45E3-A5BE-A5084D5A7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8" y="3429000"/>
            <a:ext cx="307848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5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武器, 槍 的圖片&#10;&#10;自動產生的描述">
            <a:extLst>
              <a:ext uri="{FF2B5EF4-FFF2-40B4-BE49-F238E27FC236}">
                <a16:creationId xmlns:a16="http://schemas.microsoft.com/office/drawing/2014/main" id="{DD73FD75-829B-47F7-807E-8E3DA046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D04F15-25AF-461D-AC78-3D42524C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護目鏡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 descr="一張含有 眼鏡, 太陽眼鏡, 護目鏡, 配件 的圖片&#10;&#10;自動產生的描述">
            <a:extLst>
              <a:ext uri="{FF2B5EF4-FFF2-40B4-BE49-F238E27FC236}">
                <a16:creationId xmlns:a16="http://schemas.microsoft.com/office/drawing/2014/main" id="{86DF9D73-D3F8-4492-8AF4-383DA375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412652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武器, 槍 的圖片&#10;&#10;自動產生的描述">
            <a:extLst>
              <a:ext uri="{FF2B5EF4-FFF2-40B4-BE49-F238E27FC236}">
                <a16:creationId xmlns:a16="http://schemas.microsoft.com/office/drawing/2014/main" id="{DD73FD75-829B-47F7-807E-8E3DA046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D04F15-25AF-461D-AC78-3D42524C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TW" altLang="en-US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2C66EE-02D3-4265-841B-F9044D3DD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9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武器, 槍 的圖片&#10;&#10;自動產生的描述">
            <a:extLst>
              <a:ext uri="{FF2B5EF4-FFF2-40B4-BE49-F238E27FC236}">
                <a16:creationId xmlns:a16="http://schemas.microsoft.com/office/drawing/2014/main" id="{3D53CE89-7AA5-4ED1-A640-85FA4042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716BBC1C-5F39-4502-8FA0-AC954E56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69" y="54868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50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4B33657-5B6C-49AC-9571-2FF6F169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4" y="1844824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問題發想</a:t>
            </a:r>
            <a:endParaRPr lang="en-US" altLang="zh-TW" sz="4800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8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endParaRPr lang="en-US" altLang="zh-TW" sz="4800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8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使用者與使用狀況</a:t>
            </a:r>
            <a:endParaRPr lang="en-US" altLang="zh-TW" sz="4800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8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科技與技術</a:t>
            </a:r>
          </a:p>
        </p:txBody>
      </p:sp>
    </p:spTree>
    <p:extLst>
      <p:ext uri="{BB962C8B-B14F-4D97-AF65-F5344CB8AC3E}">
        <p14:creationId xmlns:p14="http://schemas.microsoft.com/office/powerpoint/2010/main" val="13293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武器, 槍 的圖片&#10;&#10;自動產生的描述">
            <a:extLst>
              <a:ext uri="{FF2B5EF4-FFF2-40B4-BE49-F238E27FC236}">
                <a16:creationId xmlns:a16="http://schemas.microsoft.com/office/drawing/2014/main" id="{12C0026E-9FE7-474F-BC2C-8FD3A404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8E7788-9033-4939-91CE-C4D685A7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5514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7F1AC-84B4-4AD4-81DD-A2A958F0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4" y="2093069"/>
            <a:ext cx="8229600" cy="4525963"/>
          </a:xfrm>
        </p:spPr>
        <p:txBody>
          <a:bodyPr/>
          <a:lstStyle/>
          <a:p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學童上課時間長 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對身心發展不利</a:t>
            </a:r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城鄉差距大 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偏鄉孩子無法享受資源</a:t>
            </a:r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改為線上課程 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對眼睛造成問題</a:t>
            </a:r>
          </a:p>
        </p:txBody>
      </p:sp>
    </p:spTree>
    <p:extLst>
      <p:ext uri="{BB962C8B-B14F-4D97-AF65-F5344CB8AC3E}">
        <p14:creationId xmlns:p14="http://schemas.microsoft.com/office/powerpoint/2010/main" val="265201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武器, 槍 的圖片&#10;&#10;自動產生的描述">
            <a:extLst>
              <a:ext uri="{FF2B5EF4-FFF2-40B4-BE49-F238E27FC236}">
                <a16:creationId xmlns:a16="http://schemas.microsoft.com/office/drawing/2014/main" id="{A81DCD19-88A5-424D-BD6B-80CD49D8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F37664-E346-49C8-B162-171E5683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5" y="741221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C67A4-61E2-4A68-8403-D143B51F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建立多元線上學習系統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讓鄉下的學生也有足夠的資源</a:t>
            </a:r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使用具有偵測藍光的護目鏡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讓學生在使用電子產品時，比較不傷眼睛</a:t>
            </a:r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93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武器, 槍 的圖片&#10;&#10;自動產生的描述">
            <a:extLst>
              <a:ext uri="{FF2B5EF4-FFF2-40B4-BE49-F238E27FC236}">
                <a16:creationId xmlns:a16="http://schemas.microsoft.com/office/drawing/2014/main" id="{68931661-D1F7-4DB3-9DB0-21B3D794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34" y="-18522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357FCFE-771F-4663-AE0F-BDE55BE8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4" y="90872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0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主要使用者與規模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7695B-7609-4DBB-8AE1-74FCCC131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44" y="2276872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國中、小學生</a:t>
            </a:r>
            <a:endParaRPr lang="en-US" altLang="zh-TW" sz="4000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全台大約一百五十萬人</a:t>
            </a:r>
            <a:endParaRPr lang="en-US" altLang="zh-TW" sz="4000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133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武器, 槍 的圖片&#10;&#10;自動產生的描述">
            <a:extLst>
              <a:ext uri="{FF2B5EF4-FFF2-40B4-BE49-F238E27FC236}">
                <a16:creationId xmlns:a16="http://schemas.microsoft.com/office/drawing/2014/main" id="{25CE0E2D-78EB-498E-84F7-84684D132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E951F5-97D5-4FEC-916F-6976FE4E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使用情境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8AC6D-9ED1-4B6F-BF0C-2256B2BC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27624"/>
            <a:ext cx="8229600" cy="4525963"/>
          </a:xfrm>
        </p:spPr>
        <p:txBody>
          <a:bodyPr/>
          <a:lstStyle/>
          <a:p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學生戴著眼鏡上線上課程，對眼睛的負擔不會那麼大</a:t>
            </a:r>
          </a:p>
        </p:txBody>
      </p:sp>
    </p:spTree>
    <p:extLst>
      <p:ext uri="{BB962C8B-B14F-4D97-AF65-F5344CB8AC3E}">
        <p14:creationId xmlns:p14="http://schemas.microsoft.com/office/powerpoint/2010/main" val="301609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武器, 槍 的圖片&#10;&#10;自動產生的描述">
            <a:extLst>
              <a:ext uri="{FF2B5EF4-FFF2-40B4-BE49-F238E27FC236}">
                <a16:creationId xmlns:a16="http://schemas.microsoft.com/office/drawing/2014/main" id="{752031F4-801B-4F21-83BB-2FED4379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626247-F251-4E83-9081-744ED9D1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4" y="625252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使用情境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 descr="一張含有 膝上型電腦, 個人, 電腦, 坐 的圖片&#10;&#10;自動產生的描述">
            <a:extLst>
              <a:ext uri="{FF2B5EF4-FFF2-40B4-BE49-F238E27FC236}">
                <a16:creationId xmlns:a16="http://schemas.microsoft.com/office/drawing/2014/main" id="{EEDA79DC-30AB-4374-9486-4976C404A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7" y="1916832"/>
            <a:ext cx="6627285" cy="3744416"/>
          </a:xfrm>
        </p:spPr>
      </p:pic>
    </p:spTree>
    <p:extLst>
      <p:ext uri="{BB962C8B-B14F-4D97-AF65-F5344CB8AC3E}">
        <p14:creationId xmlns:p14="http://schemas.microsoft.com/office/powerpoint/2010/main" val="50502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武器, 槍 的圖片&#10;&#10;自動產生的描述">
            <a:extLst>
              <a:ext uri="{FF2B5EF4-FFF2-40B4-BE49-F238E27FC236}">
                <a16:creationId xmlns:a16="http://schemas.microsoft.com/office/drawing/2014/main" id="{F8E9FE78-DBCE-4526-BA72-38BA02F56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2E13491-E189-463F-9F6B-E72B97FC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pPr algn="l"/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科技與技術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D4A5E-C25A-4ECD-A659-728DE8CF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46" y="2030488"/>
            <a:ext cx="82296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用程式建立學習網站</a:t>
            </a:r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護目鏡要有光源感應器、可調整顏色比例的鏡片</a:t>
            </a:r>
            <a:endParaRPr lang="en-US" altLang="zh-TW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利用程式將光源感應器所算出的數據送到透明面板，透明面板依照數據依比例改變顏色</a:t>
            </a:r>
          </a:p>
        </p:txBody>
      </p:sp>
    </p:spTree>
    <p:extLst>
      <p:ext uri="{BB962C8B-B14F-4D97-AF65-F5344CB8AC3E}">
        <p14:creationId xmlns:p14="http://schemas.microsoft.com/office/powerpoint/2010/main" val="218943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一張含有 文字, 武器, 槍 的圖片&#10;&#10;自動產生的描述">
            <a:extLst>
              <a:ext uri="{FF2B5EF4-FFF2-40B4-BE49-F238E27FC236}">
                <a16:creationId xmlns:a16="http://schemas.microsoft.com/office/drawing/2014/main" id="{745C7C9F-3F3A-4921-AA21-AC4FA0512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2935"/>
            <a:ext cx="9180512" cy="68765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D04F15-25AF-461D-AC78-3D42524C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示意圖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學習網站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84B16A1-F1A5-4364-B030-BD11B2A48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68760"/>
            <a:ext cx="3816424" cy="539965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1703704-DF6D-470B-8500-0084CC8F2B06}"/>
              </a:ext>
            </a:extLst>
          </p:cNvPr>
          <p:cNvSpPr txBox="1"/>
          <p:nvPr/>
        </p:nvSpPr>
        <p:spPr>
          <a:xfrm>
            <a:off x="1619672" y="32443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標題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endParaRPr lang="zh-TW" altLang="en-US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45C1791-7680-40AB-BC74-9F6142EF44D2}"/>
              </a:ext>
            </a:extLst>
          </p:cNvPr>
          <p:cNvSpPr txBox="1"/>
          <p:nvPr/>
        </p:nvSpPr>
        <p:spPr>
          <a:xfrm>
            <a:off x="1187624" y="3673696"/>
            <a:ext cx="13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授課教師</a:t>
            </a:r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</a:t>
            </a:r>
            <a:endParaRPr lang="zh-TW" altLang="en-US" dirty="0">
              <a:solidFill>
                <a:srgbClr val="D3F7FB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D90E5BD-040D-41E9-9774-5273CA6AC887}"/>
              </a:ext>
            </a:extLst>
          </p:cNvPr>
          <p:cNvSpPr txBox="1"/>
          <p:nvPr/>
        </p:nvSpPr>
        <p:spPr>
          <a:xfrm>
            <a:off x="6444208" y="42930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solidFill>
                  <a:srgbClr val="D3F7FB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其它影片</a:t>
            </a:r>
          </a:p>
        </p:txBody>
      </p:sp>
    </p:spTree>
    <p:extLst>
      <p:ext uri="{BB962C8B-B14F-4D97-AF65-F5344CB8AC3E}">
        <p14:creationId xmlns:p14="http://schemas.microsoft.com/office/powerpoint/2010/main" val="358842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229</Words>
  <Application>Microsoft Office PowerPoint</Application>
  <PresentationFormat>如螢幕大小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Adobe 繁黑體 Std B</vt:lpstr>
      <vt:lpstr>標楷體</vt:lpstr>
      <vt:lpstr>Arial</vt:lpstr>
      <vt:lpstr>Calibri</vt:lpstr>
      <vt:lpstr>Office 佈景主題</vt:lpstr>
      <vt:lpstr>在學習的同時也能保護眼睛的最佳選擇-抗藍光護目鏡 </vt:lpstr>
      <vt:lpstr>大綱</vt:lpstr>
      <vt:lpstr>問題發想</vt:lpstr>
      <vt:lpstr>解決方法</vt:lpstr>
      <vt:lpstr>主要使用者與規模</vt:lpstr>
      <vt:lpstr>使用情境</vt:lpstr>
      <vt:lpstr>示意圖(使用情境)</vt:lpstr>
      <vt:lpstr>科技與技術</vt:lpstr>
      <vt:lpstr>示意圖(學習網站)</vt:lpstr>
      <vt:lpstr>示意圖(護目鏡)</vt:lpstr>
      <vt:lpstr>PowerPoint 簡報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林欣諴</cp:lastModifiedBy>
  <cp:revision>33</cp:revision>
  <dcterms:created xsi:type="dcterms:W3CDTF">2018-07-02T05:48:01Z</dcterms:created>
  <dcterms:modified xsi:type="dcterms:W3CDTF">2021-06-14T16:06:53Z</dcterms:modified>
</cp:coreProperties>
</file>