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A80A6-6CEA-4B40-8070-35CF1A773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E326E6-C97F-4E3A-B743-8C82FC22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A2454-898C-477D-B666-FFAA1D69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1E2E7-385A-4EDB-AD05-A44820A8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1B43C2-59E8-4F57-A7BE-5F821BA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6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BBA45-E94C-4681-AD4B-6EC17A4B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F18A7C-A436-4810-8E34-19AA89E20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E2213-82AB-4FFF-A788-49CA03AD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898FE-22FB-4AB1-884B-E641712D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C1994-2163-4E5E-B13E-5FA0B151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6D65D6-4ADB-48FE-8CD5-0D851CE6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8DDB78-976D-4ADF-A693-5AF40088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069DD-6DCF-4B65-8CA2-E573D7C5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50E17-EE71-4A42-96EB-8E694902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2E036-435F-43BE-B226-BB48E3D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62953-5D90-4C18-B494-76E1CA43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3ABF4-999F-4C06-A8F5-7CF6C6EE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E3AD7-DD00-4A77-9AA7-5723CDCD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5C5CFC-8A87-4B4A-B841-A7A7EDD4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9B4682-9F3B-4091-B39D-F9AB27F0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751B8-1324-47A9-BAD9-8C85C093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A4EA6-10A4-4D32-BF93-78351124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51B75B-D8C8-486E-8735-B950F04F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A4492-0B36-4B8C-A511-A1E76A72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0FCE8-16F8-4839-835C-00C2F3A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8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0DC82-224D-4995-82BF-3AC7244B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D8248-BB72-4F22-A61B-8D1841FF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18579A-5E7A-48F4-98C3-C8ABB022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351B32-4C29-48AE-890C-76E6F5EB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ECAC5F-2F87-4282-B32D-CF2C4E6B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AFDF1D-8D77-4A71-94A2-164B9E3F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6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AB9D3-7D15-4D0C-AA3E-7FA7AF0E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3B89CF-C76A-4FE5-B1DA-81682052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9A75F5-29E7-4D11-B1A6-E420BE56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EDEF76-B198-431F-8EC9-B20F57081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47976C-4507-4721-BC41-510F2153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35620B-BBFE-4EF3-8F66-8740894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E1033F-88B8-4030-B87D-05F401C1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51442D-F7D1-4172-8AC2-88A17C89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0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3908A-D0E4-42F9-8245-6E9DCFFF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C60B3-6F60-4F90-A256-C84949DA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5CD01B-C447-4937-823B-903A0284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7D65EA-E528-41DC-9192-8B5B70F3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22A157-268A-4688-A58C-0F0C451B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8F8801-EC7D-4867-9D69-88187A35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365F6-B34A-4D50-9045-5905BDCD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4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12F68-3587-4447-8679-4B4EF335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CAF90-48D1-4EE5-ABFB-2CCCF9B9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7A160E-3204-45B0-8B98-CC08309B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80C024-CCF0-47C4-B13D-A5EEB9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65AEB-2017-496C-BA91-4B23BC6E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D98825-0F8E-4D36-BC9D-99BBD14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43846-0796-4F81-B1DC-C89C8DF2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51607B-7E63-4D2F-A272-9A91C7E9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856317-8208-4001-A3C0-A06BCBFC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0D47AE-3B76-4312-81B5-8CC1A0E8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B4ADD2-9F56-4C72-A160-ED038C8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687D3D-C0EB-43C4-83B4-1379E2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A47519-A61D-41C9-92BD-BEED6995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1C6B5-F679-46DA-8D36-4A25D05B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4F0F5-5424-44CF-A1AB-C331A8EA8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771B-5475-432A-96ED-C2723EF1E19D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ACE30-53CF-45D8-9035-6CC7576F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98108-B603-4030-8163-9E3DBA0A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B32C-97DF-4942-B21C-CFEFC3514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8279A-0893-4E21-BC47-63AF4C10A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90A700B-0910-4BDB-A731-298235C07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849816" y="1545034"/>
            <a:ext cx="4189535" cy="4227983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姓名：林欣諴</a:t>
            </a:r>
            <a:endParaRPr lang="en-US" altLang="zh-TW" dirty="0"/>
          </a:p>
          <a:p>
            <a:r>
              <a:rPr lang="zh-TW" altLang="en-US" dirty="0"/>
              <a:t>科系： 資訊工程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F74094083</a:t>
            </a:r>
          </a:p>
          <a:p>
            <a:r>
              <a:rPr lang="zh-TW" altLang="en-US" dirty="0"/>
              <a:t>年級：大二</a:t>
            </a:r>
            <a:endParaRPr lang="en-US" altLang="zh-TW" dirty="0"/>
          </a:p>
          <a:p>
            <a:r>
              <a:rPr lang="zh-TW" altLang="en-US" dirty="0"/>
              <a:t>手機： </a:t>
            </a:r>
            <a:r>
              <a:rPr lang="en-US" altLang="zh-TW" dirty="0"/>
              <a:t>0984359336</a:t>
            </a:r>
          </a:p>
          <a:p>
            <a:r>
              <a:rPr lang="zh-TW" altLang="en-US" dirty="0"/>
              <a:t>為何修這門課</a:t>
            </a:r>
            <a:r>
              <a:rPr lang="en-US" altLang="zh-TW" dirty="0"/>
              <a:t>(</a:t>
            </a:r>
            <a:r>
              <a:rPr lang="zh-TW" altLang="en-US" dirty="0"/>
              <a:t>多選</a:t>
            </a:r>
            <a:r>
              <a:rPr lang="en-US" altLang="zh-TW" dirty="0"/>
              <a:t>)</a:t>
            </a:r>
            <a:r>
              <a:rPr lang="zh-TW" altLang="en-US" dirty="0"/>
              <a:t>？</a:t>
            </a:r>
            <a:endParaRPr lang="en-US" altLang="zh-TW" dirty="0"/>
          </a:p>
          <a:p>
            <a:pPr lvl="1"/>
            <a:r>
              <a:rPr lang="zh-TW" altLang="en-US" dirty="0"/>
              <a:t>這是必修課，不得不選</a:t>
            </a:r>
            <a:endParaRPr lang="en-US" altLang="zh-TW" dirty="0"/>
          </a:p>
          <a:p>
            <a:pPr lvl="1"/>
            <a:r>
              <a:rPr lang="zh-TW" altLang="en-US" dirty="0"/>
              <a:t>想了解電腦內部的架構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8" name="內容版面配置區 7" descr="一張含有 個人, 室內, 年輕, 小男孩 的圖片&#10;&#10;自動產生的描述">
            <a:extLst>
              <a:ext uri="{FF2B5EF4-FFF2-40B4-BE49-F238E27FC236}">
                <a16:creationId xmlns:a16="http://schemas.microsoft.com/office/drawing/2014/main" id="{AA32BFB6-76F7-4BBC-B121-5DFDE38D09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77" y="1825625"/>
            <a:ext cx="3385045" cy="4351338"/>
          </a:xfrm>
        </p:spPr>
      </p:pic>
    </p:spTree>
    <p:extLst>
      <p:ext uri="{BB962C8B-B14F-4D97-AF65-F5344CB8AC3E}">
        <p14:creationId xmlns:p14="http://schemas.microsoft.com/office/powerpoint/2010/main" val="3374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763767" y="152683"/>
            <a:ext cx="7886700" cy="706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Background Survey</a:t>
            </a:r>
            <a:endParaRPr lang="zh-TW" altLang="en-US" sz="4000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1763767" y="773976"/>
            <a:ext cx="8639570" cy="567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Have you taken “</a:t>
            </a:r>
            <a:r>
              <a:rPr lang="en-US" altLang="zh-TW" sz="2400" dirty="0">
                <a:solidFill>
                  <a:srgbClr val="FF0000"/>
                </a:solidFill>
              </a:rPr>
              <a:t>Introduction to circuits theory and digital electronics</a:t>
            </a:r>
            <a:r>
              <a:rPr lang="en-US" altLang="zh-TW" sz="2400" dirty="0"/>
              <a:t>” ?</a:t>
            </a:r>
          </a:p>
          <a:p>
            <a:pPr marL="457200" lvl="1" indent="0">
              <a:buNone/>
            </a:pPr>
            <a:r>
              <a:rPr lang="en-US" altLang="zh-TW" dirty="0">
                <a:highlight>
                  <a:srgbClr val="00008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□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dirty="0"/>
              <a:t>Yes. My grade is __76__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No. </a:t>
            </a:r>
          </a:p>
          <a:p>
            <a:r>
              <a:rPr lang="en-US" altLang="zh-TW" sz="2400" dirty="0"/>
              <a:t>Have you taken “</a:t>
            </a:r>
            <a:r>
              <a:rPr lang="en-US" altLang="zh-TW" sz="2400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sz="2400" dirty="0"/>
              <a:t>”</a:t>
            </a:r>
          </a:p>
          <a:p>
            <a:pPr marL="457200" lvl="1" indent="0">
              <a:buNone/>
            </a:pPr>
            <a:r>
              <a:rPr lang="en-US" altLang="zh-TW" dirty="0">
                <a:highlight>
                  <a:srgbClr val="00008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□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dirty="0"/>
              <a:t>Yes. My grade is __91__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No. </a:t>
            </a:r>
            <a:endParaRPr lang="en-US" altLang="zh-TW" dirty="0"/>
          </a:p>
          <a:p>
            <a:r>
              <a:rPr lang="en-US" altLang="zh-TW" sz="2400" dirty="0"/>
              <a:t>Have you taken “</a:t>
            </a:r>
            <a:r>
              <a:rPr lang="en-US" altLang="zh-TW" sz="2400" dirty="0">
                <a:solidFill>
                  <a:srgbClr val="FF0000"/>
                </a:solidFill>
              </a:rPr>
              <a:t>Lab for Introduction to digital system</a:t>
            </a:r>
            <a:r>
              <a:rPr lang="en-US" altLang="zh-TW" sz="2400" dirty="0"/>
              <a:t>”</a:t>
            </a:r>
          </a:p>
          <a:p>
            <a:pPr marL="0" indent="0">
              <a:buNone/>
            </a:pPr>
            <a:r>
              <a:rPr lang="en-US" altLang="zh-TW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zh-TW" sz="2400" dirty="0">
                <a:highlight>
                  <a:srgbClr val="00008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□</a:t>
            </a:r>
            <a:r>
              <a:rPr lang="en-US" altLang="zh-TW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2400" dirty="0"/>
              <a:t>Yes. My grade is __89__    </a:t>
            </a:r>
            <a:r>
              <a:rPr lang="en-US" altLang="zh-TW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□ No. </a:t>
            </a:r>
            <a:endParaRPr lang="en-US" altLang="zh-TW" sz="2400" dirty="0"/>
          </a:p>
          <a:p>
            <a:r>
              <a:rPr lang="en-US" altLang="zh-TW" sz="2400" dirty="0"/>
              <a:t>How many hours have you spent learning Verilog?</a:t>
            </a:r>
          </a:p>
          <a:p>
            <a:pPr lvl="1"/>
            <a:r>
              <a:rPr lang="en-US" altLang="zh-TW" dirty="0"/>
              <a:t>_____30_______ hours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</a:p>
          <a:p>
            <a:r>
              <a:rPr lang="en-US" altLang="zh-TW" sz="2400" dirty="0"/>
              <a:t>Write any thing that you want Prof.</a:t>
            </a:r>
            <a:r>
              <a:rPr lang="zh-TW" altLang="en-US" sz="2400" dirty="0"/>
              <a:t> </a:t>
            </a:r>
            <a:r>
              <a:rPr lang="en-US" altLang="zh-TW" sz="2400" dirty="0"/>
              <a:t>Lin to know:</a:t>
            </a:r>
          </a:p>
          <a:p>
            <a:pPr marL="0" indent="0">
              <a:buNone/>
            </a:pPr>
            <a:r>
              <a:rPr lang="zh-TW" altLang="en-US" sz="2400" dirty="0"/>
              <a:t>因為我們沒有學過計算機概論，所以對於電腦上的硬體部分可能會有點不熟悉，希望老師有機會的話可以對那邊稍微做講解</a:t>
            </a:r>
          </a:p>
        </p:txBody>
      </p:sp>
    </p:spTree>
    <p:extLst>
      <p:ext uri="{BB962C8B-B14F-4D97-AF65-F5344CB8AC3E}">
        <p14:creationId xmlns:p14="http://schemas.microsoft.com/office/powerpoint/2010/main" val="322277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3023-BDD6-4A30-8376-FAA559B9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80" y="789906"/>
            <a:ext cx="3680303" cy="751561"/>
          </a:xfrm>
        </p:spPr>
        <p:txBody>
          <a:bodyPr>
            <a:normAutofit/>
          </a:bodyPr>
          <a:lstStyle/>
          <a:p>
            <a:r>
              <a:rPr lang="en-US" altLang="zh-TW" dirty="0"/>
              <a:t>Information for CPU</a:t>
            </a:r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C3ED6C-3856-46E2-B4F4-1AEDE816A179}"/>
              </a:ext>
            </a:extLst>
          </p:cNvPr>
          <p:cNvSpPr txBox="1">
            <a:spLocks/>
          </p:cNvSpPr>
          <p:nvPr/>
        </p:nvSpPr>
        <p:spPr>
          <a:xfrm>
            <a:off x="7017217" y="789905"/>
            <a:ext cx="3680303" cy="751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Information for Caches</a:t>
            </a:r>
          </a:p>
          <a:p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E477C7-A506-47FC-93E3-D338F1BC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423" y="117393"/>
            <a:ext cx="7886700" cy="316361"/>
          </a:xfrm>
        </p:spPr>
        <p:txBody>
          <a:bodyPr>
            <a:normAutofit fontScale="90000"/>
          </a:bodyPr>
          <a:lstStyle/>
          <a:p>
            <a:r>
              <a:rPr lang="en-US" dirty="0"/>
              <a:t>Know your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F05F9-D334-4031-94FF-07E85885AEEC}"/>
              </a:ext>
            </a:extLst>
          </p:cNvPr>
          <p:cNvSpPr txBox="1"/>
          <p:nvPr/>
        </p:nvSpPr>
        <p:spPr>
          <a:xfrm>
            <a:off x="1115932" y="5647169"/>
            <a:ext cx="44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name: Intel Core i7 10750H, TDP: 45W, </a:t>
            </a:r>
          </a:p>
          <a:p>
            <a:r>
              <a:rPr lang="en-US" dirty="0"/>
              <a:t>Technology: 14nm, VID: 1.176V</a:t>
            </a:r>
          </a:p>
          <a:p>
            <a:r>
              <a:rPr lang="en-US" dirty="0"/>
              <a:t>Core speed: 4487.9MHz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99C2-110D-4284-AA09-55D746F25637}"/>
              </a:ext>
            </a:extLst>
          </p:cNvPr>
          <p:cNvSpPr txBox="1"/>
          <p:nvPr/>
        </p:nvSpPr>
        <p:spPr>
          <a:xfrm>
            <a:off x="6282499" y="5508670"/>
            <a:ext cx="572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D-cache: 6x 32 KB, 8 way set associate, 64-byte line size</a:t>
            </a:r>
          </a:p>
          <a:p>
            <a:r>
              <a:rPr lang="en-US" dirty="0"/>
              <a:t>L1 I-cache: 6x 32 KB, 8 way set associate, 64-byte line size</a:t>
            </a:r>
          </a:p>
          <a:p>
            <a:r>
              <a:rPr lang="en-US" dirty="0"/>
              <a:t>L2 cache: 6x 256 KB, 4 way set associate, 64-byte line size</a:t>
            </a:r>
          </a:p>
          <a:p>
            <a:r>
              <a:rPr lang="en-US" dirty="0"/>
              <a:t>L3 cache: 12MB, 16 way set associate, 64-byte line size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36ED35-A16C-477D-A9C9-B3F77640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7" y="1288054"/>
            <a:ext cx="4130871" cy="41143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98346E1-5C7E-47DC-9CE2-714825DD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32" y="1177511"/>
            <a:ext cx="4224923" cy="42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57F0-C2BB-427C-A497-C5372A27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351" y="1135587"/>
            <a:ext cx="7886700" cy="556318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CPU name: Intel Core i7 10750H</a:t>
            </a:r>
          </a:p>
          <a:p>
            <a:r>
              <a:rPr lang="en-US" altLang="zh-TW" dirty="0"/>
              <a:t>TDP: 45W</a:t>
            </a:r>
          </a:p>
          <a:p>
            <a:r>
              <a:rPr lang="en-US" dirty="0"/>
              <a:t>Technology: 14nm</a:t>
            </a:r>
          </a:p>
          <a:p>
            <a:r>
              <a:rPr lang="en-US" dirty="0"/>
              <a:t>VID: 1.176V</a:t>
            </a:r>
          </a:p>
          <a:p>
            <a:r>
              <a:rPr lang="en-US" dirty="0"/>
              <a:t>Core speed:  4487.9MHz</a:t>
            </a:r>
          </a:p>
          <a:p>
            <a:r>
              <a:rPr lang="en-US" dirty="0"/>
              <a:t>L1 D-cache: 6x 32 KB, 8 way set associative, 64-byte line size</a:t>
            </a:r>
          </a:p>
          <a:p>
            <a:r>
              <a:rPr lang="en-US" dirty="0"/>
              <a:t>L1 I-cache: 6x 32 KB, 8 way set associative, 64-byte line size</a:t>
            </a:r>
          </a:p>
          <a:p>
            <a:r>
              <a:rPr lang="en-US" dirty="0"/>
              <a:t>L2 cache: 6x 256 KB, 4 way set associative, 64-byte line size</a:t>
            </a:r>
          </a:p>
          <a:p>
            <a:r>
              <a:rPr lang="en-US" dirty="0"/>
              <a:t>L3 cache: 12 MB, 16 way set associative, 64-byte line size</a:t>
            </a: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905D7-2A67-4F77-8E84-6C9A04B494A2}"/>
              </a:ext>
            </a:extLst>
          </p:cNvPr>
          <p:cNvSpPr txBox="1"/>
          <p:nvPr/>
        </p:nvSpPr>
        <p:spPr>
          <a:xfrm>
            <a:off x="1782792" y="181481"/>
            <a:ext cx="8256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Answer the following questions (You can use google to search)</a:t>
            </a:r>
          </a:p>
        </p:txBody>
      </p:sp>
    </p:spTree>
    <p:extLst>
      <p:ext uri="{BB962C8B-B14F-4D97-AF65-F5344CB8AC3E}">
        <p14:creationId xmlns:p14="http://schemas.microsoft.com/office/powerpoint/2010/main" val="9309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36D5-6E68-41E1-9EBB-E09A320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1EC6-8684-4A42-B2A8-769126F0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What is the difference between L1 D-Cache and L1 I-Cache?</a:t>
            </a:r>
          </a:p>
          <a:p>
            <a:pPr marL="0" indent="0">
              <a:buNone/>
            </a:pPr>
            <a:r>
              <a:rPr lang="en-US" altLang="zh-TW" dirty="0"/>
              <a:t>D-cache</a:t>
            </a:r>
            <a:r>
              <a:rPr lang="zh-TW" altLang="en-US" dirty="0"/>
              <a:t>包含指令操作的資料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I-cache</a:t>
            </a:r>
            <a:r>
              <a:rPr lang="zh-TW" altLang="en-US" dirty="0"/>
              <a:t>包含需要執行的指令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What is the meaning of “set associative”</a:t>
            </a:r>
          </a:p>
          <a:p>
            <a:pPr marL="0" indent="0">
              <a:buNone/>
            </a:pPr>
            <a:r>
              <a:rPr lang="zh-TW" altLang="en-US" dirty="0"/>
              <a:t>集合相</a:t>
            </a:r>
            <a:r>
              <a:rPr lang="zh-TW" altLang="en-US"/>
              <a:t>聯，將區塊再透過集合分組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06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402</Words>
  <Application>Microsoft Office PowerPoint</Application>
  <PresentationFormat>寬螢幕</PresentationFormat>
  <Paragraphs>49</Paragraphs>
  <Slides>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佈景主題</vt:lpstr>
      <vt:lpstr>Homework 0</vt:lpstr>
      <vt:lpstr>計算機組織學生資料</vt:lpstr>
      <vt:lpstr>Background Survey</vt:lpstr>
      <vt:lpstr>Know your computer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</dc:title>
  <dc:creator>林欣諴</dc:creator>
  <cp:lastModifiedBy>林欣諴</cp:lastModifiedBy>
  <cp:revision>3</cp:revision>
  <dcterms:created xsi:type="dcterms:W3CDTF">2022-02-19T09:48:55Z</dcterms:created>
  <dcterms:modified xsi:type="dcterms:W3CDTF">2022-02-25T04:14:55Z</dcterms:modified>
</cp:coreProperties>
</file>