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9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48.wmf"/><Relationship Id="rId16" Type="http://schemas.openxmlformats.org/officeDocument/2006/relationships/image" Target="../media/image62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5" Type="http://schemas.openxmlformats.org/officeDocument/2006/relationships/image" Target="../media/image6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Relationship Id="rId14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8971A-868B-4B12-B790-D611BAC44E48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5CAA7-2155-4EEA-AE3D-6C23CBE9E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7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5CAA7-2155-4EEA-AE3D-6C23CBE9E31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1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5CAA7-2155-4EEA-AE3D-6C23CBE9E31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07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50A0-5190-48BC-B572-751C13591275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 rot="19402461">
            <a:off x="1187624" y="2780928"/>
            <a:ext cx="676875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DCNLAB</a:t>
            </a:r>
            <a:r>
              <a:rPr lang="zh-TW" altLang="en-US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可靠計算暨網路實驗室</a:t>
            </a:r>
          </a:p>
        </p:txBody>
      </p:sp>
    </p:spTree>
    <p:extLst>
      <p:ext uri="{BB962C8B-B14F-4D97-AF65-F5344CB8AC3E}">
        <p14:creationId xmlns:p14="http://schemas.microsoft.com/office/powerpoint/2010/main" val="357994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3490-25BF-43A4-971A-7DEDE02205E9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25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B6EB-8012-4A8E-A3B9-392D4F214F05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8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C5BE-2A69-4F82-8F26-FD0359EF2766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 rot="19402461">
            <a:off x="1187624" y="2780928"/>
            <a:ext cx="676875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DCNLAB</a:t>
            </a:r>
            <a:r>
              <a:rPr lang="zh-TW" altLang="en-US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可靠計算暨網路實驗室</a:t>
            </a:r>
          </a:p>
        </p:txBody>
      </p:sp>
    </p:spTree>
    <p:extLst>
      <p:ext uri="{BB962C8B-B14F-4D97-AF65-F5344CB8AC3E}">
        <p14:creationId xmlns:p14="http://schemas.microsoft.com/office/powerpoint/2010/main" val="372365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9D3E-0FE1-485A-9710-5DAEAEBB1E5A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25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E494-4C93-4BD2-A7F4-076FE1AC9D31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6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A1C4-52FE-4D1B-9D22-CA56B6CE6817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17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A61D-9DFF-42DE-B6C3-37EFEEB692E5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82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D67F-D40A-4A95-9CDC-36160BFCF21F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42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9DC-293C-47D1-9CC0-00B91B88D7EA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91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8339-E2EC-41EC-A5E5-F8C6F9565472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ECA12-744B-4C92-9EE2-27CA7798D876}" type="datetime1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35C8-EBBB-4B13-8F04-5C8F728F9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11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4.wmf"/><Relationship Id="rId26" Type="http://schemas.openxmlformats.org/officeDocument/2006/relationships/image" Target="../media/image58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34" Type="http://schemas.openxmlformats.org/officeDocument/2006/relationships/image" Target="../media/image62.wmf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3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57.wmf"/><Relationship Id="rId32" Type="http://schemas.openxmlformats.org/officeDocument/2006/relationships/image" Target="../media/image61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59.wmf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0.wmf"/><Relationship Id="rId8" Type="http://schemas.openxmlformats.org/officeDocument/2006/relationships/image" Target="../media/image4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8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8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9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9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9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9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9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0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0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0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0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0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image" Target="../media/image110.png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0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1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5.</a:t>
            </a:r>
            <a:br>
              <a:rPr lang="en-US" altLang="zh-TW" dirty="0" smtClean="0"/>
            </a:br>
            <a:r>
              <a:rPr lang="en-US" altLang="zh-TW" dirty="0" smtClean="0"/>
              <a:t>Series Solutions of Linear Differential Equations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8002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Chuan-Ching</a:t>
            </a:r>
            <a:r>
              <a:rPr lang="en-US" altLang="zh-TW" dirty="0" smtClean="0"/>
              <a:t> Sue</a:t>
            </a:r>
          </a:p>
          <a:p>
            <a:endParaRPr lang="en-US" altLang="zh-TW" sz="2000" dirty="0" smtClean="0"/>
          </a:p>
          <a:p>
            <a:r>
              <a:rPr lang="en-US" altLang="zh-TW" sz="1800" dirty="0"/>
              <a:t>Dept. of Computer Science and Information Engineering</a:t>
            </a:r>
            <a:r>
              <a:rPr lang="en-US" altLang="zh-TW" sz="1800"/>
              <a:t>, </a:t>
            </a:r>
            <a:endParaRPr lang="en-US" altLang="zh-TW" sz="1800" smtClean="0"/>
          </a:p>
          <a:p>
            <a:r>
              <a:rPr lang="en-US" altLang="zh-TW" sz="1800" smtClean="0"/>
              <a:t>National </a:t>
            </a:r>
            <a:r>
              <a:rPr lang="en-US" altLang="zh-TW" sz="1800" dirty="0"/>
              <a:t>Cheng Kung University</a:t>
            </a:r>
            <a:endParaRPr lang="zh-TW" altLang="en-US" sz="1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summary: 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1.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2.                              </a:t>
            </a:r>
            <a:endParaRPr lang="zh-TW" altLang="en-US" sz="28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127763"/>
              </p:ext>
            </p:extLst>
          </p:nvPr>
        </p:nvGraphicFramePr>
        <p:xfrm>
          <a:off x="2123726" y="1700808"/>
          <a:ext cx="566109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" name="Equation" r:id="rId3" imgW="3085920" imgH="431640" progId="Equation.DSMT4">
                  <p:embed/>
                </p:oleObj>
              </mc:Choice>
              <mc:Fallback>
                <p:oleObj name="Equation" r:id="rId3" imgW="3085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6" y="1700808"/>
                        <a:ext cx="5661099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78207"/>
              </p:ext>
            </p:extLst>
          </p:nvPr>
        </p:nvGraphicFramePr>
        <p:xfrm>
          <a:off x="899592" y="2636912"/>
          <a:ext cx="7073012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" name="Equation" r:id="rId5" imgW="4025880" imgH="901440" progId="Equation.DSMT4">
                  <p:embed/>
                </p:oleObj>
              </mc:Choice>
              <mc:Fallback>
                <p:oleObj name="Equation" r:id="rId5" imgW="402588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2636912"/>
                        <a:ext cx="7073012" cy="158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361794"/>
              </p:ext>
            </p:extLst>
          </p:nvPr>
        </p:nvGraphicFramePr>
        <p:xfrm>
          <a:off x="1062038" y="4259263"/>
          <a:ext cx="7239000" cy="244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" name="Equation" r:id="rId7" imgW="4216320" imgH="1422360" progId="Equation.DSMT4">
                  <p:embed/>
                </p:oleObj>
              </mc:Choice>
              <mc:Fallback>
                <p:oleObj name="Equation" r:id="rId7" imgW="421632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2038" y="4259263"/>
                        <a:ext cx="7239000" cy="244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7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(I)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(II)</a:t>
            </a:r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(A)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	(B)</a:t>
            </a: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244488"/>
              </p:ext>
            </p:extLst>
          </p:nvPr>
        </p:nvGraphicFramePr>
        <p:xfrm>
          <a:off x="971600" y="1484784"/>
          <a:ext cx="2016224" cy="994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9" name="Equation" r:id="rId3" imgW="927000" imgH="457200" progId="Equation.DSMT4">
                  <p:embed/>
                </p:oleObj>
              </mc:Choice>
              <mc:Fallback>
                <p:oleObj name="Equation" r:id="rId3" imgW="92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484784"/>
                        <a:ext cx="2016224" cy="994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469989"/>
              </p:ext>
            </p:extLst>
          </p:nvPr>
        </p:nvGraphicFramePr>
        <p:xfrm>
          <a:off x="971600" y="2564904"/>
          <a:ext cx="4617513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0" name="Equation" r:id="rId5" imgW="2400120" imgH="711000" progId="Equation.DSMT4">
                  <p:embed/>
                </p:oleObj>
              </mc:Choice>
              <mc:Fallback>
                <p:oleObj name="Equation" r:id="rId5" imgW="24001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2564904"/>
                        <a:ext cx="4617513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295195"/>
              </p:ext>
            </p:extLst>
          </p:nvPr>
        </p:nvGraphicFramePr>
        <p:xfrm>
          <a:off x="1017588" y="4005263"/>
          <a:ext cx="27479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1" name="Equation" r:id="rId7" imgW="1384200" imgH="253800" progId="Equation.DSMT4">
                  <p:embed/>
                </p:oleObj>
              </mc:Choice>
              <mc:Fallback>
                <p:oleObj name="Equation" r:id="rId7" imgW="1384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7588" y="4005263"/>
                        <a:ext cx="2747962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474439"/>
              </p:ext>
            </p:extLst>
          </p:nvPr>
        </p:nvGraphicFramePr>
        <p:xfrm>
          <a:off x="2047720" y="4509120"/>
          <a:ext cx="196821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2" name="Equation" r:id="rId9" imgW="1041120" imgH="457200" progId="Equation.DSMT4">
                  <p:embed/>
                </p:oleObj>
              </mc:Choice>
              <mc:Fallback>
                <p:oleObj name="Equation" r:id="rId9" imgW="10411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47720" y="4509120"/>
                        <a:ext cx="1968218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573621"/>
              </p:ext>
            </p:extLst>
          </p:nvPr>
        </p:nvGraphicFramePr>
        <p:xfrm>
          <a:off x="2062163" y="5492750"/>
          <a:ext cx="61706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3" name="Equation" r:id="rId11" imgW="3454200" imgH="457200" progId="Equation.DSMT4">
                  <p:embed/>
                </p:oleObj>
              </mc:Choice>
              <mc:Fallback>
                <p:oleObj name="Equation" r:id="rId11" imgW="3454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62163" y="5492750"/>
                        <a:ext cx="6170612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2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(III)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3.</a:t>
            </a:r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ex:</a:t>
            </a:r>
          </a:p>
          <a:p>
            <a:pPr marL="0" indent="0">
              <a:buNone/>
            </a:pPr>
            <a:endParaRPr lang="zh-TW" altLang="en-US" sz="28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459947"/>
              </p:ext>
            </p:extLst>
          </p:nvPr>
        </p:nvGraphicFramePr>
        <p:xfrm>
          <a:off x="1115617" y="1680969"/>
          <a:ext cx="4680520" cy="81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5" name="Equation" r:id="rId3" imgW="2489040" imgH="431640" progId="Equation.DSMT4">
                  <p:embed/>
                </p:oleObj>
              </mc:Choice>
              <mc:Fallback>
                <p:oleObj name="Equation" r:id="rId3" imgW="2489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7" y="1680969"/>
                        <a:ext cx="4680520" cy="811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698375"/>
              </p:ext>
            </p:extLst>
          </p:nvPr>
        </p:nvGraphicFramePr>
        <p:xfrm>
          <a:off x="950242" y="2663825"/>
          <a:ext cx="61420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6" name="Equation" r:id="rId5" imgW="3085920" imgH="203040" progId="Equation.DSMT4">
                  <p:embed/>
                </p:oleObj>
              </mc:Choice>
              <mc:Fallback>
                <p:oleObj name="Equation" r:id="rId5" imgW="3085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0242" y="2663825"/>
                        <a:ext cx="6142038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50007"/>
              </p:ext>
            </p:extLst>
          </p:nvPr>
        </p:nvGraphicFramePr>
        <p:xfrm>
          <a:off x="1115615" y="3717032"/>
          <a:ext cx="471979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7" name="Equation" r:id="rId7" imgW="2616120" imgH="279360" progId="Equation.DSMT4">
                  <p:embed/>
                </p:oleObj>
              </mc:Choice>
              <mc:Fallback>
                <p:oleObj name="Equation" r:id="rId7" imgW="2616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5615" y="3717032"/>
                        <a:ext cx="4719795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714304"/>
              </p:ext>
            </p:extLst>
          </p:nvPr>
        </p:nvGraphicFramePr>
        <p:xfrm>
          <a:off x="971600" y="4506279"/>
          <a:ext cx="505194" cy="577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8" name="Equation" r:id="rId9" imgW="177480" imgH="203040" progId="Equation.DSMT4">
                  <p:embed/>
                </p:oleObj>
              </mc:Choice>
              <mc:Fallback>
                <p:oleObj name="Equation" r:id="rId9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600" y="4506279"/>
                        <a:ext cx="505194" cy="577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02638"/>
              </p:ext>
            </p:extLst>
          </p:nvPr>
        </p:nvGraphicFramePr>
        <p:xfrm>
          <a:off x="2528888" y="4560888"/>
          <a:ext cx="10826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9" name="Equation" r:id="rId11" imgW="380880" imgH="203040" progId="Equation.DSMT4">
                  <p:embed/>
                </p:oleObj>
              </mc:Choice>
              <mc:Fallback>
                <p:oleObj name="Equation" r:id="rId11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28888" y="4560888"/>
                        <a:ext cx="1082675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18000"/>
              </p:ext>
            </p:extLst>
          </p:nvPr>
        </p:nvGraphicFramePr>
        <p:xfrm>
          <a:off x="1531828" y="5640991"/>
          <a:ext cx="793876" cy="577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0" name="Equation" r:id="rId13" imgW="279360" imgH="203040" progId="Equation.DSMT4">
                  <p:embed/>
                </p:oleObj>
              </mc:Choice>
              <mc:Fallback>
                <p:oleObj name="Equation" r:id="rId13" imgW="27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31828" y="5640991"/>
                        <a:ext cx="793876" cy="577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451330"/>
              </p:ext>
            </p:extLst>
          </p:nvPr>
        </p:nvGraphicFramePr>
        <p:xfrm>
          <a:off x="4075113" y="4210050"/>
          <a:ext cx="118268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1" name="Equation" r:id="rId15" imgW="495000" imgH="393480" progId="Equation.DSMT4">
                  <p:embed/>
                </p:oleObj>
              </mc:Choice>
              <mc:Fallback>
                <p:oleObj name="Equation" r:id="rId15" imgW="495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75113" y="4210050"/>
                        <a:ext cx="1182687" cy="94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610517"/>
              </p:ext>
            </p:extLst>
          </p:nvPr>
        </p:nvGraphicFramePr>
        <p:xfrm>
          <a:off x="5987422" y="4415555"/>
          <a:ext cx="793876" cy="577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2" name="Equation" r:id="rId17" imgW="279360" imgH="203040" progId="Equation.DSMT4">
                  <p:embed/>
                </p:oleObj>
              </mc:Choice>
              <mc:Fallback>
                <p:oleObj name="Equation" r:id="rId17" imgW="27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87422" y="4415555"/>
                        <a:ext cx="793876" cy="577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491729"/>
              </p:ext>
            </p:extLst>
          </p:nvPr>
        </p:nvGraphicFramePr>
        <p:xfrm>
          <a:off x="4476978" y="5659948"/>
          <a:ext cx="1732092" cy="577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3" name="Equation" r:id="rId19" imgW="609480" imgH="203040" progId="Equation.DSMT4">
                  <p:embed/>
                </p:oleObj>
              </mc:Choice>
              <mc:Fallback>
                <p:oleObj name="Equation" r:id="rId19" imgW="609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76978" y="5659948"/>
                        <a:ext cx="1732092" cy="577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12</a:t>
            </a:fld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259632" y="5157192"/>
            <a:ext cx="360040" cy="57606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2339752" y="5157192"/>
            <a:ext cx="504056" cy="57606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427984" y="5071192"/>
            <a:ext cx="360040" cy="57606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724128" y="5013176"/>
            <a:ext cx="504056" cy="57606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1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ex: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ex: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072727"/>
              </p:ext>
            </p:extLst>
          </p:nvPr>
        </p:nvGraphicFramePr>
        <p:xfrm>
          <a:off x="1043607" y="1700808"/>
          <a:ext cx="3497045" cy="463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9" name="Equation" r:id="rId3" imgW="1917360" imgH="253800" progId="Equation.DSMT4">
                  <p:embed/>
                </p:oleObj>
              </mc:Choice>
              <mc:Fallback>
                <p:oleObj name="Equation" r:id="rId3" imgW="1917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7" y="1700808"/>
                        <a:ext cx="3497045" cy="463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1155477" y="2254733"/>
            <a:ext cx="680220" cy="64020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144364" y="2210284"/>
            <a:ext cx="729750" cy="44095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863694"/>
              </p:ext>
            </p:extLst>
          </p:nvPr>
        </p:nvGraphicFramePr>
        <p:xfrm>
          <a:off x="1070837" y="2915851"/>
          <a:ext cx="876803" cy="381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0" name="Equation" r:id="rId5" imgW="583920" imgH="253800" progId="Equation.DSMT4">
                  <p:embed/>
                </p:oleObj>
              </mc:Choice>
              <mc:Fallback>
                <p:oleObj name="Equation" r:id="rId5" imgW="583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0837" y="2915851"/>
                        <a:ext cx="876803" cy="381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643280"/>
              </p:ext>
            </p:extLst>
          </p:nvPr>
        </p:nvGraphicFramePr>
        <p:xfrm>
          <a:off x="1874114" y="2254733"/>
          <a:ext cx="800560" cy="266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1" name="Equation" r:id="rId7" imgW="533160" imgH="177480" progId="Equation.DSMT4">
                  <p:embed/>
                </p:oleObj>
              </mc:Choice>
              <mc:Fallback>
                <p:oleObj name="Equation" r:id="rId7" imgW="5331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4114" y="2254733"/>
                        <a:ext cx="800560" cy="266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618019"/>
              </p:ext>
            </p:extLst>
          </p:nvPr>
        </p:nvGraphicFramePr>
        <p:xfrm>
          <a:off x="2339752" y="4005064"/>
          <a:ext cx="495584" cy="22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2" name="Equation" r:id="rId9" imgW="330120" imgH="152280" progId="Equation.DSMT4">
                  <p:embed/>
                </p:oleObj>
              </mc:Choice>
              <mc:Fallback>
                <p:oleObj name="Equation" r:id="rId9" imgW="3301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9752" y="4005064"/>
                        <a:ext cx="495584" cy="228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661414"/>
              </p:ext>
            </p:extLst>
          </p:nvPr>
        </p:nvGraphicFramePr>
        <p:xfrm>
          <a:off x="4355976" y="2274189"/>
          <a:ext cx="800560" cy="266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3" name="Equation" r:id="rId11" imgW="533160" imgH="177480" progId="Equation.DSMT4">
                  <p:embed/>
                </p:oleObj>
              </mc:Choice>
              <mc:Fallback>
                <p:oleObj name="Equation" r:id="rId11" imgW="5331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55976" y="2274189"/>
                        <a:ext cx="800560" cy="266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351377"/>
              </p:ext>
            </p:extLst>
          </p:nvPr>
        </p:nvGraphicFramePr>
        <p:xfrm>
          <a:off x="5364088" y="2293250"/>
          <a:ext cx="495584" cy="22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4" name="Equation" r:id="rId13" imgW="330120" imgH="152280" progId="Equation.DSMT4">
                  <p:embed/>
                </p:oleObj>
              </mc:Choice>
              <mc:Fallback>
                <p:oleObj name="Equation" r:id="rId13" imgW="3301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64088" y="2293250"/>
                        <a:ext cx="495584" cy="228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425846"/>
              </p:ext>
            </p:extLst>
          </p:nvPr>
        </p:nvGraphicFramePr>
        <p:xfrm>
          <a:off x="6228184" y="2293250"/>
          <a:ext cx="495584" cy="22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5" name="Equation" r:id="rId15" imgW="330120" imgH="152280" progId="Equation.DSMT4">
                  <p:embed/>
                </p:oleObj>
              </mc:Choice>
              <mc:Fallback>
                <p:oleObj name="Equation" r:id="rId15" imgW="3301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28184" y="2293250"/>
                        <a:ext cx="495584" cy="228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574574"/>
              </p:ext>
            </p:extLst>
          </p:nvPr>
        </p:nvGraphicFramePr>
        <p:xfrm>
          <a:off x="3551407" y="2996952"/>
          <a:ext cx="648072" cy="266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6" name="Equation" r:id="rId17" imgW="431640" imgH="177480" progId="Equation.DSMT4">
                  <p:embed/>
                </p:oleObj>
              </mc:Choice>
              <mc:Fallback>
                <p:oleObj name="Equation" r:id="rId17" imgW="431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51407" y="2996952"/>
                        <a:ext cx="648072" cy="266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3551407" y="2208440"/>
            <a:ext cx="648072" cy="70741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3540294" y="2163992"/>
            <a:ext cx="695261" cy="48724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513478"/>
              </p:ext>
            </p:extLst>
          </p:nvPr>
        </p:nvGraphicFramePr>
        <p:xfrm>
          <a:off x="1155476" y="3501007"/>
          <a:ext cx="3434793" cy="432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7" name="Equation" r:id="rId19" imgW="2019240" imgH="253800" progId="Equation.DSMT4">
                  <p:embed/>
                </p:oleObj>
              </mc:Choice>
              <mc:Fallback>
                <p:oleObj name="Equation" r:id="rId19" imgW="2019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55476" y="3501007"/>
                        <a:ext cx="3434793" cy="432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886684"/>
              </p:ext>
            </p:extLst>
          </p:nvPr>
        </p:nvGraphicFramePr>
        <p:xfrm>
          <a:off x="1023279" y="4005064"/>
          <a:ext cx="800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8" name="Equation" r:id="rId21" imgW="533160" imgH="177480" progId="Equation.DSMT4">
                  <p:embed/>
                </p:oleObj>
              </mc:Choice>
              <mc:Fallback>
                <p:oleObj name="Equation" r:id="rId21" imgW="533160" imgH="177480" progId="Equation.DSMT4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279" y="4005064"/>
                        <a:ext cx="800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648550"/>
              </p:ext>
            </p:extLst>
          </p:nvPr>
        </p:nvGraphicFramePr>
        <p:xfrm>
          <a:off x="2843213" y="2293938"/>
          <a:ext cx="49688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9" name="Equation" r:id="rId23" imgW="330120" imgH="152280" progId="Equation.DSMT4">
                  <p:embed/>
                </p:oleObj>
              </mc:Choice>
              <mc:Fallback>
                <p:oleObj name="Equation" r:id="rId23" imgW="330120" imgH="152280" progId="Equation.DSMT4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293938"/>
                        <a:ext cx="496887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340589"/>
              </p:ext>
            </p:extLst>
          </p:nvPr>
        </p:nvGraphicFramePr>
        <p:xfrm>
          <a:off x="3304574" y="4005064"/>
          <a:ext cx="6111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0" name="Equation" r:id="rId25" imgW="406080" imgH="177480" progId="Equation.DSMT4">
                  <p:embed/>
                </p:oleObj>
              </mc:Choice>
              <mc:Fallback>
                <p:oleObj name="Equation" r:id="rId25" imgW="406080" imgH="177480" progId="Equation.DSMT4">
                  <p:embed/>
                  <p:pic>
                    <p:nvPicPr>
                      <p:cNvPr id="0" name="物件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4574" y="4005064"/>
                        <a:ext cx="61118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719981"/>
              </p:ext>
            </p:extLst>
          </p:nvPr>
        </p:nvGraphicFramePr>
        <p:xfrm>
          <a:off x="4355976" y="4005064"/>
          <a:ext cx="8778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1" name="Equation" r:id="rId27" imgW="583920" imgH="177480" progId="Equation.DSMT4">
                  <p:embed/>
                </p:oleObj>
              </mc:Choice>
              <mc:Fallback>
                <p:oleObj name="Equation" r:id="rId27" imgW="583920" imgH="177480" progId="Equation.DSMT4">
                  <p:embed/>
                  <p:pic>
                    <p:nvPicPr>
                      <p:cNvPr id="0" name="物件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005064"/>
                        <a:ext cx="87788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653181"/>
              </p:ext>
            </p:extLst>
          </p:nvPr>
        </p:nvGraphicFramePr>
        <p:xfrm>
          <a:off x="5652120" y="4005064"/>
          <a:ext cx="4968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2" name="Equation" r:id="rId29" imgW="330120" imgH="152280" progId="Equation.DSMT4">
                  <p:embed/>
                </p:oleObj>
              </mc:Choice>
              <mc:Fallback>
                <p:oleObj name="Equation" r:id="rId29" imgW="330120" imgH="152280" progId="Equation.DSMT4">
                  <p:embed/>
                  <p:pic>
                    <p:nvPicPr>
                      <p:cNvPr id="0" name="物件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4005064"/>
                        <a:ext cx="49688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57711"/>
              </p:ext>
            </p:extLst>
          </p:nvPr>
        </p:nvGraphicFramePr>
        <p:xfrm>
          <a:off x="1043606" y="4365104"/>
          <a:ext cx="341317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3" name="Equation" r:id="rId31" imgW="2006280" imgH="253800" progId="Equation.DSMT4">
                  <p:embed/>
                </p:oleObj>
              </mc:Choice>
              <mc:Fallback>
                <p:oleObj name="Equation" r:id="rId31" imgW="2006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043606" y="4365104"/>
                        <a:ext cx="3413179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658905"/>
              </p:ext>
            </p:extLst>
          </p:nvPr>
        </p:nvGraphicFramePr>
        <p:xfrm>
          <a:off x="1043608" y="4869160"/>
          <a:ext cx="1258889" cy="1130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4" name="Equation" r:id="rId33" imgW="749160" imgH="672840" progId="Equation.DSMT4">
                  <p:embed/>
                </p:oleObj>
              </mc:Choice>
              <mc:Fallback>
                <p:oleObj name="Equation" r:id="rId33" imgW="74916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043608" y="4869160"/>
                        <a:ext cx="1258889" cy="1130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846325"/>
              </p:ext>
            </p:extLst>
          </p:nvPr>
        </p:nvGraphicFramePr>
        <p:xfrm>
          <a:off x="899591" y="1772816"/>
          <a:ext cx="7239603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3" imgW="3733560" imgH="2450880" progId="Equation.DSMT4">
                  <p:embed/>
                </p:oleObj>
              </mc:Choice>
              <mc:Fallback>
                <p:oleObj name="Equation" r:id="rId3" imgW="3733560" imgH="245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1" y="1772816"/>
                        <a:ext cx="7239603" cy="475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ex:</a:t>
            </a:r>
          </a:p>
          <a:p>
            <a:pPr marL="0" indent="0">
              <a:buNone/>
            </a:pPr>
            <a:r>
              <a:rPr lang="en-US" altLang="zh-TW" sz="2800" dirty="0" smtClean="0"/>
              <a:t>(1)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(2) 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zh-TW" altLang="en-US" sz="28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59694"/>
              </p:ext>
            </p:extLst>
          </p:nvPr>
        </p:nvGraphicFramePr>
        <p:xfrm>
          <a:off x="1115616" y="1772816"/>
          <a:ext cx="3528392" cy="37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2" name="Equation" r:id="rId3" imgW="2412720" imgH="253800" progId="Equation.DSMT4">
                  <p:embed/>
                </p:oleObj>
              </mc:Choice>
              <mc:Fallback>
                <p:oleObj name="Equation" r:id="rId3" imgW="241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772816"/>
                        <a:ext cx="3528392" cy="371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003010"/>
              </p:ext>
            </p:extLst>
          </p:nvPr>
        </p:nvGraphicFramePr>
        <p:xfrm>
          <a:off x="1043608" y="2276872"/>
          <a:ext cx="4950796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3" name="Equation" r:id="rId5" imgW="3035160" imgH="927000" progId="Equation.DSMT4">
                  <p:embed/>
                </p:oleObj>
              </mc:Choice>
              <mc:Fallback>
                <p:oleObj name="Equation" r:id="rId5" imgW="30351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8" y="2276872"/>
                        <a:ext cx="4950796" cy="1512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788114"/>
              </p:ext>
            </p:extLst>
          </p:nvPr>
        </p:nvGraphicFramePr>
        <p:xfrm>
          <a:off x="1115616" y="3861048"/>
          <a:ext cx="6312190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" name="Equation" r:id="rId7" imgW="3898800" imgH="1422360" progId="Equation.DSMT4">
                  <p:embed/>
                </p:oleObj>
              </mc:Choice>
              <mc:Fallback>
                <p:oleObj name="Equation" r:id="rId7" imgW="389880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5616" y="3861048"/>
                        <a:ext cx="6312190" cy="2304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2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Special case: </a:t>
            </a:r>
            <a:r>
              <a:rPr lang="zh-TW" altLang="zh-TW" sz="2400" dirty="0"/>
              <a:t>科西尤拉</a:t>
            </a:r>
            <a:r>
              <a:rPr lang="en-US" altLang="zh-TW" sz="2400" dirty="0"/>
              <a:t>D.E</a:t>
            </a:r>
            <a:r>
              <a:rPr lang="en-US" altLang="zh-TW" sz="2400" dirty="0" smtClean="0"/>
              <a:t>.</a:t>
            </a:r>
          </a:p>
          <a:p>
            <a:pPr marL="0" indent="0">
              <a:buNone/>
            </a:pPr>
            <a:r>
              <a:rPr lang="en-US" altLang="zh-TW" sz="2800" dirty="0" smtClean="0"/>
              <a:t>ex:</a:t>
            </a:r>
            <a:endParaRPr lang="zh-TW" altLang="zh-TW" sz="2800" dirty="0"/>
          </a:p>
          <a:p>
            <a:pPr marL="0" indent="0">
              <a:buNone/>
            </a:pPr>
            <a:r>
              <a:rPr lang="en-US" altLang="zh-TW" sz="2400" dirty="0" smtClean="0"/>
              <a:t>(1)</a:t>
            </a:r>
            <a:endParaRPr lang="zh-TW" altLang="en-US" sz="24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654415"/>
              </p:ext>
            </p:extLst>
          </p:nvPr>
        </p:nvGraphicFramePr>
        <p:xfrm>
          <a:off x="1043607" y="2060848"/>
          <a:ext cx="2560285" cy="46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2" name="Equation" r:id="rId3" imgW="1269720" imgH="228600" progId="Equation.DSMT4">
                  <p:embed/>
                </p:oleObj>
              </mc:Choice>
              <mc:Fallback>
                <p:oleObj name="Equation" r:id="rId3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7" y="2060848"/>
                        <a:ext cx="2560285" cy="460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79736"/>
              </p:ext>
            </p:extLst>
          </p:nvPr>
        </p:nvGraphicFramePr>
        <p:xfrm>
          <a:off x="971599" y="2492896"/>
          <a:ext cx="4248473" cy="4178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3" name="Equation" r:id="rId5" imgW="2298600" imgH="2260440" progId="Equation.DSMT4">
                  <p:embed/>
                </p:oleObj>
              </mc:Choice>
              <mc:Fallback>
                <p:oleObj name="Equation" r:id="rId5" imgW="2298600" imgH="226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99" y="2492896"/>
                        <a:ext cx="4248473" cy="4178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2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(2)</a:t>
            </a:r>
            <a:endParaRPr lang="zh-TW" altLang="en-US" sz="24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836564"/>
              </p:ext>
            </p:extLst>
          </p:nvPr>
        </p:nvGraphicFramePr>
        <p:xfrm>
          <a:off x="1043607" y="1700808"/>
          <a:ext cx="7216186" cy="50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3" imgW="4254480" imgH="2971800" progId="Equation.DSMT4">
                  <p:embed/>
                </p:oleObj>
              </mc:Choice>
              <mc:Fallback>
                <p:oleObj name="Equation" r:id="rId3" imgW="4254480" imgH="297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7" y="1700808"/>
                        <a:ext cx="7216186" cy="504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864142"/>
              </p:ext>
            </p:extLst>
          </p:nvPr>
        </p:nvGraphicFramePr>
        <p:xfrm>
          <a:off x="899590" y="1556792"/>
          <a:ext cx="2757527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name="Equation" r:id="rId3" imgW="1358640" imgH="1206360" progId="Equation.DSMT4">
                  <p:embed/>
                </p:oleObj>
              </mc:Choice>
              <mc:Fallback>
                <p:oleObj name="Equation" r:id="rId3" imgW="1358640" imgH="120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0" y="1556792"/>
                        <a:ext cx="2757527" cy="2448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150381"/>
              </p:ext>
            </p:extLst>
          </p:nvPr>
        </p:nvGraphicFramePr>
        <p:xfrm>
          <a:off x="899591" y="4005064"/>
          <a:ext cx="4846483" cy="2664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name="Equation" r:id="rId5" imgW="2425680" imgH="1333440" progId="Equation.DSMT4">
                  <p:embed/>
                </p:oleObj>
              </mc:Choice>
              <mc:Fallback>
                <p:oleObj name="Equation" r:id="rId5" imgW="242568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1" y="4005064"/>
                        <a:ext cx="4846483" cy="2664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2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421280"/>
              </p:ext>
            </p:extLst>
          </p:nvPr>
        </p:nvGraphicFramePr>
        <p:xfrm>
          <a:off x="899592" y="1556792"/>
          <a:ext cx="3584593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0" name="Equation" r:id="rId3" imgW="1993680" imgH="1041120" progId="Equation.DSMT4">
                  <p:embed/>
                </p:oleObj>
              </mc:Choice>
              <mc:Fallback>
                <p:oleObj name="Equation" r:id="rId3" imgW="199368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556792"/>
                        <a:ext cx="3584593" cy="1872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797803"/>
              </p:ext>
            </p:extLst>
          </p:nvPr>
        </p:nvGraphicFramePr>
        <p:xfrm>
          <a:off x="899592" y="3573014"/>
          <a:ext cx="4246472" cy="3168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1" name="Equation" r:id="rId5" imgW="2450880" imgH="1828800" progId="Equation.DSMT4">
                  <p:embed/>
                </p:oleObj>
              </mc:Choice>
              <mc:Fallback>
                <p:oleObj name="Equation" r:id="rId5" imgW="245088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3573014"/>
                        <a:ext cx="4246472" cy="3168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8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ex: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508870"/>
              </p:ext>
            </p:extLst>
          </p:nvPr>
        </p:nvGraphicFramePr>
        <p:xfrm>
          <a:off x="1115615" y="1628800"/>
          <a:ext cx="412987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4" name="Equation" r:id="rId3" imgW="2476440" imgH="431640" progId="Equation.DSMT4">
                  <p:embed/>
                </p:oleObj>
              </mc:Choice>
              <mc:Fallback>
                <p:oleObj name="Equation" r:id="rId3" imgW="2476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5" y="1628800"/>
                        <a:ext cx="4129870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613851"/>
              </p:ext>
            </p:extLst>
          </p:nvPr>
        </p:nvGraphicFramePr>
        <p:xfrm>
          <a:off x="1042988" y="2349500"/>
          <a:ext cx="36226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5" name="Equation" r:id="rId5" imgW="2171520" imgH="431640" progId="Equation.DSMT4">
                  <p:embed/>
                </p:oleObj>
              </mc:Choice>
              <mc:Fallback>
                <p:oleObj name="Equation" r:id="rId5" imgW="2171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988" y="2349500"/>
                        <a:ext cx="3622675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850371"/>
              </p:ext>
            </p:extLst>
          </p:nvPr>
        </p:nvGraphicFramePr>
        <p:xfrm>
          <a:off x="5746284" y="2996952"/>
          <a:ext cx="33670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" name="Equation" r:id="rId7" imgW="2019240" imgH="431640" progId="Equation.DSMT4">
                  <p:embed/>
                </p:oleObj>
              </mc:Choice>
              <mc:Fallback>
                <p:oleObj name="Equation" r:id="rId7" imgW="2019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46284" y="2996952"/>
                        <a:ext cx="3367087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42991"/>
              </p:ext>
            </p:extLst>
          </p:nvPr>
        </p:nvGraphicFramePr>
        <p:xfrm>
          <a:off x="1074738" y="3716338"/>
          <a:ext cx="5676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" name="Equation" r:id="rId9" imgW="3403440" imgH="431640" progId="Equation.DSMT4">
                  <p:embed/>
                </p:oleObj>
              </mc:Choice>
              <mc:Fallback>
                <p:oleObj name="Equation" r:id="rId9" imgW="340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4738" y="3716338"/>
                        <a:ext cx="5676900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141519"/>
              </p:ext>
            </p:extLst>
          </p:nvPr>
        </p:nvGraphicFramePr>
        <p:xfrm>
          <a:off x="1063625" y="4581525"/>
          <a:ext cx="587533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" name="Equation" r:id="rId11" imgW="3708360" imgH="431640" progId="Equation.DSMT4">
                  <p:embed/>
                </p:oleObj>
              </mc:Choice>
              <mc:Fallback>
                <p:oleObj name="Equation" r:id="rId11" imgW="3708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3625" y="4581525"/>
                        <a:ext cx="5875338" cy="68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006012"/>
              </p:ext>
            </p:extLst>
          </p:nvPr>
        </p:nvGraphicFramePr>
        <p:xfrm>
          <a:off x="1001713" y="5445125"/>
          <a:ext cx="70421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" name="Equation" r:id="rId13" imgW="4305240" imgH="660240" progId="Equation.DSMT4">
                  <p:embed/>
                </p:oleObj>
              </mc:Choice>
              <mc:Fallback>
                <p:oleObj name="Equation" r:id="rId13" imgW="43052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01713" y="5445125"/>
                        <a:ext cx="704215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097465"/>
              </p:ext>
            </p:extLst>
          </p:nvPr>
        </p:nvGraphicFramePr>
        <p:xfrm>
          <a:off x="5759450" y="2349500"/>
          <a:ext cx="23082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" name="Equation" r:id="rId15" imgW="1384200" imgH="431640" progId="Equation.DSMT4">
                  <p:embed/>
                </p:oleObj>
              </mc:Choice>
              <mc:Fallback>
                <p:oleObj name="Equation" r:id="rId15" imgW="1384200" imgH="431640" progId="Equation.DSMT4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2349500"/>
                        <a:ext cx="23082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6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836340"/>
              </p:ext>
            </p:extLst>
          </p:nvPr>
        </p:nvGraphicFramePr>
        <p:xfrm>
          <a:off x="995363" y="2193925"/>
          <a:ext cx="43942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1" name="Equation" r:id="rId3" imgW="2260440" imgH="2234880" progId="Equation.DSMT4">
                  <p:embed/>
                </p:oleObj>
              </mc:Choice>
              <mc:Fallback>
                <p:oleObj name="Equation" r:id="rId3" imgW="226044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363" y="2193925"/>
                        <a:ext cx="4394200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838246"/>
              </p:ext>
            </p:extLst>
          </p:nvPr>
        </p:nvGraphicFramePr>
        <p:xfrm>
          <a:off x="971599" y="1772816"/>
          <a:ext cx="316077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2" name="Equation" r:id="rId5" imgW="1765080" imgH="241200" progId="Equation.DSMT4">
                  <p:embed/>
                </p:oleObj>
              </mc:Choice>
              <mc:Fallback>
                <p:oleObj name="Equation" r:id="rId5" imgW="1765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99" y="1772816"/>
                        <a:ext cx="3160771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</a:t>
            </a:r>
            <a:r>
              <a:rPr lang="zh-TW" altLang="en-US" dirty="0" smtClean="0"/>
              <a:t>  </a:t>
            </a:r>
            <a:r>
              <a:rPr lang="zh-TW" altLang="en-US" sz="2800" dirty="0" smtClean="0"/>
              <a:t>令</a:t>
            </a:r>
            <a:endParaRPr lang="zh-TW" altLang="en-US" sz="28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796525"/>
              </p:ext>
            </p:extLst>
          </p:nvPr>
        </p:nvGraphicFramePr>
        <p:xfrm>
          <a:off x="1016294" y="1556792"/>
          <a:ext cx="6652050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8" name="Equation" r:id="rId3" imgW="3581280" imgH="736560" progId="Equation.DSMT4">
                  <p:embed/>
                </p:oleObj>
              </mc:Choice>
              <mc:Fallback>
                <p:oleObj name="Equation" r:id="rId3" imgW="35812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294" y="1556792"/>
                        <a:ext cx="6652050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4455"/>
              </p:ext>
            </p:extLst>
          </p:nvPr>
        </p:nvGraphicFramePr>
        <p:xfrm>
          <a:off x="1043607" y="2852936"/>
          <a:ext cx="3816425" cy="50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9" name="Equation" r:id="rId5" imgW="2019240" imgH="279360" progId="Equation.DSMT4">
                  <p:embed/>
                </p:oleObj>
              </mc:Choice>
              <mc:Fallback>
                <p:oleObj name="Equation" r:id="rId5" imgW="2019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7" y="2852936"/>
                        <a:ext cx="3816425" cy="50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696933"/>
              </p:ext>
            </p:extLst>
          </p:nvPr>
        </p:nvGraphicFramePr>
        <p:xfrm>
          <a:off x="1547663" y="3501008"/>
          <a:ext cx="946391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0" name="Equation" r:id="rId7" imgW="583920" imgH="177480" progId="Equation.DSMT4">
                  <p:embed/>
                </p:oleObj>
              </mc:Choice>
              <mc:Fallback>
                <p:oleObj name="Equation" r:id="rId7" imgW="5839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663" y="3501008"/>
                        <a:ext cx="946391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757590"/>
              </p:ext>
            </p:extLst>
          </p:nvPr>
        </p:nvGraphicFramePr>
        <p:xfrm>
          <a:off x="1106488" y="3922713"/>
          <a:ext cx="4430712" cy="283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1" name="Equation" r:id="rId9" imgW="2603160" imgH="1663560" progId="Equation.DSMT4">
                  <p:embed/>
                </p:oleObj>
              </mc:Choice>
              <mc:Fallback>
                <p:oleObj name="Equation" r:id="rId9" imgW="2603160" imgH="1663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06488" y="3922713"/>
                        <a:ext cx="4430712" cy="283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2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(ii)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36505"/>
              </p:ext>
            </p:extLst>
          </p:nvPr>
        </p:nvGraphicFramePr>
        <p:xfrm>
          <a:off x="971600" y="1700808"/>
          <a:ext cx="7971284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Equation" r:id="rId3" imgW="4686120" imgH="2031840" progId="Equation.DSMT4">
                  <p:embed/>
                </p:oleObj>
              </mc:Choice>
              <mc:Fallback>
                <p:oleObj name="Equation" r:id="rId3" imgW="4686120" imgH="2031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700808"/>
                        <a:ext cx="7971284" cy="3456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6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320955"/>
              </p:ext>
            </p:extLst>
          </p:nvPr>
        </p:nvGraphicFramePr>
        <p:xfrm>
          <a:off x="899591" y="1700808"/>
          <a:ext cx="6955972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Equation" r:id="rId3" imgW="3504960" imgH="1777680" progId="Equation.DSMT4">
                  <p:embed/>
                </p:oleObj>
              </mc:Choice>
              <mc:Fallback>
                <p:oleObj name="Equation" r:id="rId3" imgW="35049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1" y="1700808"/>
                        <a:ext cx="6955972" cy="3528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8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sol</a:t>
            </a:r>
            <a:r>
              <a:rPr lang="en-US" altLang="zh-TW" dirty="0"/>
              <a:t>: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521873"/>
              </p:ext>
            </p:extLst>
          </p:nvPr>
        </p:nvGraphicFramePr>
        <p:xfrm>
          <a:off x="1043608" y="1772816"/>
          <a:ext cx="4200466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8" name="Equation" r:id="rId3" imgW="2222280" imgH="723600" progId="Equation.DSMT4">
                  <p:embed/>
                </p:oleObj>
              </mc:Choice>
              <mc:Fallback>
                <p:oleObj name="Equation" r:id="rId3" imgW="222228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772816"/>
                        <a:ext cx="4200466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970929"/>
              </p:ext>
            </p:extLst>
          </p:nvPr>
        </p:nvGraphicFramePr>
        <p:xfrm>
          <a:off x="1259631" y="3429000"/>
          <a:ext cx="5174529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9" name="Equation" r:id="rId5" imgW="2616120" imgH="1091880" progId="Equation.DSMT4">
                  <p:embed/>
                </p:oleObj>
              </mc:Choice>
              <mc:Fallback>
                <p:oleObj name="Equation" r:id="rId5" imgW="261612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9631" y="3429000"/>
                        <a:ext cx="5174529" cy="216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89643"/>
              </p:ext>
            </p:extLst>
          </p:nvPr>
        </p:nvGraphicFramePr>
        <p:xfrm>
          <a:off x="1403647" y="1628800"/>
          <a:ext cx="5387799" cy="511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Equation" r:id="rId3" imgW="2946240" imgH="2793960" progId="Equation.DSMT4">
                  <p:embed/>
                </p:oleObj>
              </mc:Choice>
              <mc:Fallback>
                <p:oleObj name="Equation" r:id="rId3" imgW="2946240" imgH="2793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7" y="1628800"/>
                        <a:ext cx="5387799" cy="5112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9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z="2800" dirty="0" smtClean="0"/>
              <a:t>in which                 </a:t>
            </a:r>
            <a:r>
              <a:rPr lang="en-US" altLang="zh-TW" sz="2800" dirty="0"/>
              <a:t>, and  </a:t>
            </a:r>
            <a:r>
              <a:rPr lang="en-US" altLang="zh-TW" sz="2800" dirty="0" smtClean="0"/>
              <a:t>    is </a:t>
            </a:r>
            <a:r>
              <a:rPr lang="en-US" altLang="zh-TW" sz="2800" dirty="0"/>
              <a:t>a real constant</a:t>
            </a:r>
            <a:endParaRPr lang="zh-TW" altLang="en-US" sz="28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463523"/>
              </p:ext>
            </p:extLst>
          </p:nvPr>
        </p:nvGraphicFramePr>
        <p:xfrm>
          <a:off x="539551" y="2377479"/>
          <a:ext cx="5472609" cy="55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8" name="Equation" r:id="rId3" imgW="2730240" imgH="279360" progId="Equation.DSMT4">
                  <p:embed/>
                </p:oleObj>
              </mc:Choice>
              <mc:Fallback>
                <p:oleObj name="Equation" r:id="rId3" imgW="2730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1" y="2377479"/>
                        <a:ext cx="5472609" cy="55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72654"/>
              </p:ext>
            </p:extLst>
          </p:nvPr>
        </p:nvGraphicFramePr>
        <p:xfrm>
          <a:off x="1835696" y="2953544"/>
          <a:ext cx="128585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9" name="Equation" r:id="rId5" imgW="634680" imgH="177480" progId="Equation.DSMT4">
                  <p:embed/>
                </p:oleObj>
              </mc:Choice>
              <mc:Fallback>
                <p:oleObj name="Equation" r:id="rId5" imgW="634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696" y="2953544"/>
                        <a:ext cx="1285857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868745"/>
              </p:ext>
            </p:extLst>
          </p:nvPr>
        </p:nvGraphicFramePr>
        <p:xfrm>
          <a:off x="3995936" y="2953544"/>
          <a:ext cx="288032" cy="366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10"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5936" y="2953544"/>
                        <a:ext cx="288032" cy="366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805669"/>
              </p:ext>
            </p:extLst>
          </p:nvPr>
        </p:nvGraphicFramePr>
        <p:xfrm>
          <a:off x="539552" y="3385591"/>
          <a:ext cx="1800200" cy="378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11" name="Equation" r:id="rId9" imgW="965160" imgH="203040" progId="Equation.DSMT4">
                  <p:embed/>
                </p:oleObj>
              </mc:Choice>
              <mc:Fallback>
                <p:oleObj name="Equation" r:id="rId9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552" y="3385591"/>
                        <a:ext cx="1800200" cy="378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834601"/>
              </p:ext>
            </p:extLst>
          </p:nvPr>
        </p:nvGraphicFramePr>
        <p:xfrm>
          <a:off x="539551" y="4033664"/>
          <a:ext cx="4005919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12" name="Equation" r:id="rId11" imgW="1917360" imgH="965160" progId="Equation.DSMT4">
                  <p:embed/>
                </p:oleObj>
              </mc:Choice>
              <mc:Fallback>
                <p:oleObj name="Equation" r:id="rId11" imgW="19173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9551" y="4033664"/>
                        <a:ext cx="4005919" cy="2016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67544" y="1700808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§ Legendre differential equation</a:t>
            </a:r>
            <a:endParaRPr lang="zh-TW" altLang="en-US" sz="2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0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977882"/>
              </p:ext>
            </p:extLst>
          </p:nvPr>
        </p:nvGraphicFramePr>
        <p:xfrm>
          <a:off x="1020763" y="1412875"/>
          <a:ext cx="6459537" cy="391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8" name="Equation" r:id="rId4" imgW="4063680" imgH="2463480" progId="Equation.DSMT4">
                  <p:embed/>
                </p:oleObj>
              </mc:Choice>
              <mc:Fallback>
                <p:oleObj name="Equation" r:id="rId4" imgW="4063680" imgH="246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0763" y="1412875"/>
                        <a:ext cx="6459537" cy="391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454538"/>
              </p:ext>
            </p:extLst>
          </p:nvPr>
        </p:nvGraphicFramePr>
        <p:xfrm>
          <a:off x="899592" y="5301208"/>
          <a:ext cx="4649660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9" name="Equation" r:id="rId6" imgW="2869920" imgH="711000" progId="Equation.DSMT4">
                  <p:embed/>
                </p:oleObj>
              </mc:Choice>
              <mc:Fallback>
                <p:oleObj name="Equation" r:id="rId6" imgW="28699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592" y="5301208"/>
                        <a:ext cx="4649660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0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1.</a:t>
            </a:r>
          </a:p>
          <a:p>
            <a:pPr marL="0" indent="0">
              <a:buNone/>
            </a:pPr>
            <a:r>
              <a:rPr lang="en-US" altLang="zh-TW" sz="2800" dirty="0" smtClean="0"/>
              <a:t>2.</a:t>
            </a:r>
          </a:p>
          <a:p>
            <a:pPr marL="0" indent="0">
              <a:buNone/>
            </a:pPr>
            <a:r>
              <a:rPr lang="en-US" altLang="zh-TW" sz="2800" dirty="0" smtClean="0"/>
              <a:t>3.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zh-TW" altLang="zh-TW" sz="2400" dirty="0"/>
              <a:t>由</a:t>
            </a:r>
            <a:r>
              <a:rPr lang="en-US" altLang="zh-TW" sz="2400" dirty="0"/>
              <a:t>3</a:t>
            </a:r>
            <a:r>
              <a:rPr lang="zh-TW" altLang="zh-TW" sz="2400" dirty="0"/>
              <a:t>循環公式</a:t>
            </a:r>
          </a:p>
          <a:p>
            <a:pPr marL="0" indent="0">
              <a:buNone/>
            </a:pPr>
            <a:endParaRPr lang="zh-TW" altLang="en-US" sz="28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132885"/>
              </p:ext>
            </p:extLst>
          </p:nvPr>
        </p:nvGraphicFramePr>
        <p:xfrm>
          <a:off x="911225" y="1472456"/>
          <a:ext cx="35337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6" name="Equation" r:id="rId3" imgW="2108160" imgH="393480" progId="Equation.DSMT4">
                  <p:embed/>
                </p:oleObj>
              </mc:Choice>
              <mc:Fallback>
                <p:oleObj name="Equation" r:id="rId3" imgW="2108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1225" y="1472456"/>
                        <a:ext cx="353377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144486"/>
              </p:ext>
            </p:extLst>
          </p:nvPr>
        </p:nvGraphicFramePr>
        <p:xfrm>
          <a:off x="899591" y="2060848"/>
          <a:ext cx="428563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7" name="Equation" r:id="rId5" imgW="2603160" imgH="393480" progId="Equation.DSMT4">
                  <p:embed/>
                </p:oleObj>
              </mc:Choice>
              <mc:Fallback>
                <p:oleObj name="Equation" r:id="rId5" imgW="2603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1" y="2060848"/>
                        <a:ext cx="4285636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673930"/>
              </p:ext>
            </p:extLst>
          </p:nvPr>
        </p:nvGraphicFramePr>
        <p:xfrm>
          <a:off x="899592" y="2648408"/>
          <a:ext cx="5328592" cy="492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8" name="Equation" r:id="rId7" imgW="3022560" imgH="279360" progId="Equation.DSMT4">
                  <p:embed/>
                </p:oleObj>
              </mc:Choice>
              <mc:Fallback>
                <p:oleObj name="Equation" r:id="rId7" imgW="3022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592" y="2648408"/>
                        <a:ext cx="5328592" cy="492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309699"/>
              </p:ext>
            </p:extLst>
          </p:nvPr>
        </p:nvGraphicFramePr>
        <p:xfrm>
          <a:off x="1403648" y="4293096"/>
          <a:ext cx="354980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9" name="Equation" r:id="rId9" imgW="1930320" imgH="469800" progId="Equation.DSMT4">
                  <p:embed/>
                </p:oleObj>
              </mc:Choice>
              <mc:Fallback>
                <p:oleObj name="Equation" r:id="rId9" imgW="19303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3648" y="4293096"/>
                        <a:ext cx="3549800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8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/>
              <a:t>&lt;</a:t>
            </a:r>
            <a:r>
              <a:rPr lang="zh-TW" altLang="zh-TW" sz="2800" dirty="0"/>
              <a:t>分析</a:t>
            </a:r>
            <a:r>
              <a:rPr lang="en-US" altLang="zh-TW" sz="2800" dirty="0" smtClean="0"/>
              <a:t>&gt;</a:t>
            </a:r>
          </a:p>
          <a:p>
            <a:pPr marL="0" indent="0">
              <a:buNone/>
            </a:pPr>
            <a:endParaRPr lang="zh-TW" altLang="zh-TW" sz="2800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259292"/>
              </p:ext>
            </p:extLst>
          </p:nvPr>
        </p:nvGraphicFramePr>
        <p:xfrm>
          <a:off x="747713" y="2160588"/>
          <a:ext cx="7432675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name="Equation" r:id="rId3" imgW="4267080" imgH="1803240" progId="Equation.DSMT4">
                  <p:embed/>
                </p:oleObj>
              </mc:Choice>
              <mc:Fallback>
                <p:oleObj name="Equation" r:id="rId3" imgW="426708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713" y="2160588"/>
                        <a:ext cx="7432675" cy="314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5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提前兩項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endParaRPr lang="zh-TW" altLang="en-US" sz="24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718740"/>
              </p:ext>
            </p:extLst>
          </p:nvPr>
        </p:nvGraphicFramePr>
        <p:xfrm>
          <a:off x="539551" y="2060848"/>
          <a:ext cx="5200578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5" name="Equation" r:id="rId4" imgW="3301920" imgH="914400" progId="Equation.DSMT4">
                  <p:embed/>
                </p:oleObj>
              </mc:Choice>
              <mc:Fallback>
                <p:oleObj name="Equation" r:id="rId4" imgW="33019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1" y="2060848"/>
                        <a:ext cx="5200578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11729"/>
              </p:ext>
            </p:extLst>
          </p:nvPr>
        </p:nvGraphicFramePr>
        <p:xfrm>
          <a:off x="539552" y="3622346"/>
          <a:ext cx="382111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6" name="Equation" r:id="rId6" imgW="2590560" imgH="1346040" progId="Equation.DSMT4">
                  <p:embed/>
                </p:oleObj>
              </mc:Choice>
              <mc:Fallback>
                <p:oleObj name="Equation" r:id="rId6" imgW="25905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552" y="3622346"/>
                        <a:ext cx="3821112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935290"/>
              </p:ext>
            </p:extLst>
          </p:nvPr>
        </p:nvGraphicFramePr>
        <p:xfrm>
          <a:off x="4788024" y="4437112"/>
          <a:ext cx="2391900" cy="35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7" name="Equation" r:id="rId8" imgW="1358640" imgH="203040" progId="Equation.DSMT4">
                  <p:embed/>
                </p:oleObj>
              </mc:Choice>
              <mc:Fallback>
                <p:oleObj name="Equation" r:id="rId8" imgW="1358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8024" y="4437112"/>
                        <a:ext cx="2391900" cy="35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2"/>
          <p:cNvSpPr>
            <a:spLocks/>
          </p:cNvSpPr>
          <p:nvPr/>
        </p:nvSpPr>
        <p:spPr bwMode="auto">
          <a:xfrm>
            <a:off x="4427984" y="3717032"/>
            <a:ext cx="265113" cy="1787303"/>
          </a:xfrm>
          <a:prstGeom prst="rightBrace">
            <a:avLst>
              <a:gd name="adj1" fmla="val 2730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cxnSp>
        <p:nvCxnSpPr>
          <p:cNvPr id="2057" name="AutoShape 9"/>
          <p:cNvCxnSpPr>
            <a:cxnSpLocks noChangeShapeType="1"/>
          </p:cNvCxnSpPr>
          <p:nvPr/>
        </p:nvCxnSpPr>
        <p:spPr bwMode="auto">
          <a:xfrm>
            <a:off x="1008484" y="5589240"/>
            <a:ext cx="192920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619671" y="5733256"/>
            <a:ext cx="389511" cy="51979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310329"/>
              </p:ext>
            </p:extLst>
          </p:nvPr>
        </p:nvGraphicFramePr>
        <p:xfrm>
          <a:off x="1403648" y="6294233"/>
          <a:ext cx="849557" cy="447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8" name="Equation" r:id="rId10" imgW="482400" imgH="253800" progId="Equation.DSMT4">
                  <p:embed/>
                </p:oleObj>
              </mc:Choice>
              <mc:Fallback>
                <p:oleObj name="Equation" r:id="rId10" imgW="482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03648" y="6294233"/>
                        <a:ext cx="849557" cy="447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420611"/>
              </p:ext>
            </p:extLst>
          </p:nvPr>
        </p:nvGraphicFramePr>
        <p:xfrm>
          <a:off x="4822998" y="5733256"/>
          <a:ext cx="270133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" name="Equation" r:id="rId12" imgW="1282680" imgH="444240" progId="Equation.DSMT4">
                  <p:embed/>
                </p:oleObj>
              </mc:Choice>
              <mc:Fallback>
                <p:oleObj name="Equation" r:id="rId12" imgW="1282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22998" y="5733256"/>
                        <a:ext cx="2701330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6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667120"/>
              </p:ext>
            </p:extLst>
          </p:nvPr>
        </p:nvGraphicFramePr>
        <p:xfrm>
          <a:off x="899591" y="1772815"/>
          <a:ext cx="7020781" cy="4680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7" name="Equation" r:id="rId3" imgW="4000320" imgH="2666880" progId="Equation.DSMT4">
                  <p:embed/>
                </p:oleObj>
              </mc:Choice>
              <mc:Fallback>
                <p:oleObj name="Equation" r:id="rId3" imgW="4000320" imgH="266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1" y="1772815"/>
                        <a:ext cx="7020781" cy="4680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0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5203"/>
              </p:ext>
            </p:extLst>
          </p:nvPr>
        </p:nvGraphicFramePr>
        <p:xfrm>
          <a:off x="611560" y="1772816"/>
          <a:ext cx="8248189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1" name="Equation" r:id="rId3" imgW="4533840" imgH="2374560" progId="Equation.DSMT4">
                  <p:embed/>
                </p:oleObj>
              </mc:Choice>
              <mc:Fallback>
                <p:oleObj name="Equation" r:id="rId3" imgW="4533840" imgH="237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1772816"/>
                        <a:ext cx="8248189" cy="432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8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932226"/>
              </p:ext>
            </p:extLst>
          </p:nvPr>
        </p:nvGraphicFramePr>
        <p:xfrm>
          <a:off x="899592" y="1700807"/>
          <a:ext cx="3816424" cy="5154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7" name="Equation" r:id="rId3" imgW="2209680" imgH="2984400" progId="Equation.DSMT4">
                  <p:embed/>
                </p:oleObj>
              </mc:Choice>
              <mc:Fallback>
                <p:oleObj name="Equation" r:id="rId3" imgW="2209680" imgH="298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700807"/>
                        <a:ext cx="3816424" cy="5154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4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/>
              <a:t>補充</a:t>
            </a:r>
            <a:r>
              <a:rPr lang="en-US" altLang="zh-TW" sz="2800" dirty="0" smtClean="0"/>
              <a:t>:</a:t>
            </a:r>
            <a:endParaRPr lang="zh-TW" altLang="en-US" sz="28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112306"/>
              </p:ext>
            </p:extLst>
          </p:nvPr>
        </p:nvGraphicFramePr>
        <p:xfrm>
          <a:off x="395288" y="2122488"/>
          <a:ext cx="8732837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4" name="Equation" r:id="rId3" imgW="4863960" imgH="2298600" progId="Equation.DSMT4">
                  <p:embed/>
                </p:oleObj>
              </mc:Choice>
              <mc:Fallback>
                <p:oleObj name="Equation" r:id="rId3" imgW="4863960" imgH="229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2122488"/>
                        <a:ext cx="8732837" cy="412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1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779231"/>
              </p:ext>
            </p:extLst>
          </p:nvPr>
        </p:nvGraphicFramePr>
        <p:xfrm>
          <a:off x="467544" y="1772815"/>
          <a:ext cx="7583035" cy="3312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8" name="Equation" r:id="rId3" imgW="4622760" imgH="2019240" progId="Equation.DSMT4">
                  <p:embed/>
                </p:oleObj>
              </mc:Choice>
              <mc:Fallback>
                <p:oleObj name="Equation" r:id="rId3" imgW="4622760" imgH="2019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772815"/>
                        <a:ext cx="7583035" cy="3312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76029"/>
              </p:ext>
            </p:extLst>
          </p:nvPr>
        </p:nvGraphicFramePr>
        <p:xfrm>
          <a:off x="458788" y="5291138"/>
          <a:ext cx="8659812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9" name="Equation" r:id="rId5" imgW="5613120" imgH="660240" progId="Equation.DSMT4">
                  <p:embed/>
                </p:oleObj>
              </mc:Choice>
              <mc:Fallback>
                <p:oleObj name="Equation" r:id="rId5" imgW="561312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788" y="5291138"/>
                        <a:ext cx="8659812" cy="1017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6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823760"/>
              </p:ext>
            </p:extLst>
          </p:nvPr>
        </p:nvGraphicFramePr>
        <p:xfrm>
          <a:off x="899591" y="1772816"/>
          <a:ext cx="7743327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name="Equation" r:id="rId3" imgW="3987720" imgH="1854000" progId="Equation.DSMT4">
                  <p:embed/>
                </p:oleObj>
              </mc:Choice>
              <mc:Fallback>
                <p:oleObj name="Equation" r:id="rId3" imgW="398772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1" y="1772816"/>
                        <a:ext cx="7743327" cy="36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90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614272"/>
              </p:ext>
            </p:extLst>
          </p:nvPr>
        </p:nvGraphicFramePr>
        <p:xfrm>
          <a:off x="827088" y="1536700"/>
          <a:ext cx="5546725" cy="515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3" name="Equation" r:id="rId3" imgW="3441600" imgH="3200400" progId="Equation.DSMT4">
                  <p:embed/>
                </p:oleObj>
              </mc:Choice>
              <mc:Fallback>
                <p:oleObj name="Equation" r:id="rId3" imgW="3441600" imgH="320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1536700"/>
                        <a:ext cx="5546725" cy="515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7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37343"/>
              </p:ext>
            </p:extLst>
          </p:nvPr>
        </p:nvGraphicFramePr>
        <p:xfrm>
          <a:off x="904875" y="1628775"/>
          <a:ext cx="6170613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7" name="Equation" r:id="rId3" imgW="3517560" imgH="2793960" progId="Equation.DSMT4">
                  <p:embed/>
                </p:oleObj>
              </mc:Choice>
              <mc:Fallback>
                <p:oleObj name="Equation" r:id="rId3" imgW="3517560" imgH="2793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875" y="1628775"/>
                        <a:ext cx="6170613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262130"/>
              </p:ext>
            </p:extLst>
          </p:nvPr>
        </p:nvGraphicFramePr>
        <p:xfrm>
          <a:off x="811213" y="1700213"/>
          <a:ext cx="6097587" cy="468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0" name="Equation" r:id="rId3" imgW="3441600" imgH="2641320" progId="Equation.DSMT4">
                  <p:embed/>
                </p:oleObj>
              </mc:Choice>
              <mc:Fallback>
                <p:oleObj name="Equation" r:id="rId3" imgW="3441600" imgH="264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1213" y="1700213"/>
                        <a:ext cx="6097587" cy="468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2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TW" sz="2400" dirty="0" smtClean="0"/>
              </a:p>
              <a:p>
                <a:endParaRPr lang="en-US" altLang="zh-TW" sz="2400" dirty="0"/>
              </a:p>
              <a:p>
                <a:pPr marL="0" indent="0">
                  <a:buNone/>
                </a:pPr>
                <a:r>
                  <a:rPr lang="zh-TW" altLang="en-US" sz="2400" dirty="0" smtClean="0"/>
                  <a:t>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Bessel</m:t>
                    </m:r>
                    <m:r>
                      <a:rPr lang="en-US" altLang="zh-TW" sz="24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function</m:t>
                    </m:r>
                    <m:r>
                      <a:rPr lang="en-US" altLang="zh-TW" sz="24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of</m:t>
                    </m:r>
                    <m:r>
                      <a:rPr lang="en-US" altLang="zh-TW" sz="24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the</m:t>
                    </m:r>
                    <m:r>
                      <a:rPr lang="en-US" altLang="zh-TW" sz="24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first</m:t>
                    </m:r>
                    <m:r>
                      <a:rPr lang="en-US" altLang="zh-TW" sz="24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/>
                      </a:rPr>
                      <m:t>kind</m:t>
                    </m:r>
                  </m:oMath>
                </a14:m>
                <a:endParaRPr lang="en-US" altLang="zh-TW" sz="2400" dirty="0" smtClean="0"/>
              </a:p>
              <a:p>
                <a:pPr marL="0" indent="0">
                  <a:buNone/>
                </a:pPr>
                <a:endParaRPr lang="en-US" altLang="zh-TW" sz="24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139574"/>
              </p:ext>
            </p:extLst>
          </p:nvPr>
        </p:nvGraphicFramePr>
        <p:xfrm>
          <a:off x="899592" y="1628800"/>
          <a:ext cx="517525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6" name="Equation" r:id="rId4" imgW="2908080" imgH="495000" progId="Equation.DSMT4">
                  <p:embed/>
                </p:oleObj>
              </mc:Choice>
              <mc:Fallback>
                <p:oleObj name="Equation" r:id="rId4" imgW="29080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92" y="1628800"/>
                        <a:ext cx="5175250" cy="88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085122"/>
              </p:ext>
            </p:extLst>
          </p:nvPr>
        </p:nvGraphicFramePr>
        <p:xfrm>
          <a:off x="971600" y="2492896"/>
          <a:ext cx="82089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7" name="Equation" r:id="rId6" imgW="482400" imgH="253800" progId="Equation.DSMT4">
                  <p:embed/>
                </p:oleObj>
              </mc:Choice>
              <mc:Fallback>
                <p:oleObj name="Equation" r:id="rId6" imgW="482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1600" y="2492896"/>
                        <a:ext cx="820890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105883"/>
              </p:ext>
            </p:extLst>
          </p:nvPr>
        </p:nvGraphicFramePr>
        <p:xfrm>
          <a:off x="900113" y="3057525"/>
          <a:ext cx="5543550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8" name="Equation" r:id="rId8" imgW="2971800" imgH="977760" progId="Equation.DSMT4">
                  <p:embed/>
                </p:oleObj>
              </mc:Choice>
              <mc:Fallback>
                <p:oleObj name="Equation" r:id="rId8" imgW="2971800" imgH="97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0113" y="3057525"/>
                        <a:ext cx="5543550" cy="182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7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 smtClean="0"/>
              <a:t>             , </a:t>
            </a:r>
            <a:r>
              <a:rPr lang="zh-TW" altLang="en-US" sz="2800" dirty="0"/>
              <a:t>代</a:t>
            </a:r>
            <a:r>
              <a:rPr lang="zh-TW" altLang="en-US" sz="2800" dirty="0" smtClean="0"/>
              <a:t>入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確認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664714"/>
              </p:ext>
            </p:extLst>
          </p:nvPr>
        </p:nvGraphicFramePr>
        <p:xfrm>
          <a:off x="811213" y="1649413"/>
          <a:ext cx="8318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Equation" r:id="rId3" imgW="406080" imgH="228600" progId="Equation.DSMT4">
                  <p:embed/>
                </p:oleObj>
              </mc:Choice>
              <mc:Fallback>
                <p:oleObj name="Equation" r:id="rId3" imgW="406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1213" y="1649413"/>
                        <a:ext cx="831850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177748"/>
              </p:ext>
            </p:extLst>
          </p:nvPr>
        </p:nvGraphicFramePr>
        <p:xfrm>
          <a:off x="3381648" y="1556792"/>
          <a:ext cx="974328" cy="565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Equation" r:id="rId5" imgW="393480" imgH="228600" progId="Equation.DSMT4">
                  <p:embed/>
                </p:oleObj>
              </mc:Choice>
              <mc:Fallback>
                <p:oleObj name="Equation" r:id="rId5" imgW="393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81648" y="1556792"/>
                        <a:ext cx="974328" cy="565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018081"/>
              </p:ext>
            </p:extLst>
          </p:nvPr>
        </p:nvGraphicFramePr>
        <p:xfrm>
          <a:off x="806591" y="2564904"/>
          <a:ext cx="2181233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Equation" r:id="rId7" imgW="1155600" imgH="1218960" progId="Equation.DSMT4">
                  <p:embed/>
                </p:oleObj>
              </mc:Choice>
              <mc:Fallback>
                <p:oleObj name="Equation" r:id="rId7" imgW="115560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6591" y="2564904"/>
                        <a:ext cx="2181233" cy="2304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982743"/>
              </p:ext>
            </p:extLst>
          </p:nvPr>
        </p:nvGraphicFramePr>
        <p:xfrm>
          <a:off x="4572000" y="2490673"/>
          <a:ext cx="4104456" cy="345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Equation" r:id="rId9" imgW="2260440" imgH="1904760" progId="Equation.DSMT4">
                  <p:embed/>
                </p:oleObj>
              </mc:Choice>
              <mc:Fallback>
                <p:oleObj name="Equation" r:id="rId9" imgW="2260440" imgH="1904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0" y="2490673"/>
                        <a:ext cx="4104456" cy="3458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31605" y="104830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帶入 </a:t>
            </a:r>
            <a:r>
              <a:rPr lang="en-US" altLang="zh-TW" dirty="0" smtClean="0">
                <a:solidFill>
                  <a:srgbClr val="FF0000"/>
                </a:solidFill>
              </a:rPr>
              <a:t>R=1/6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5/6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Ex: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798493"/>
              </p:ext>
            </p:extLst>
          </p:nvPr>
        </p:nvGraphicFramePr>
        <p:xfrm>
          <a:off x="1115615" y="1628800"/>
          <a:ext cx="249698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8" name="Equation" r:id="rId3" imgW="1663560" imgH="431640" progId="Equation.DSMT4">
                  <p:embed/>
                </p:oleObj>
              </mc:Choice>
              <mc:Fallback>
                <p:oleObj name="Equation" r:id="rId3" imgW="1663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5" y="1628800"/>
                        <a:ext cx="2496983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702208"/>
              </p:ext>
            </p:extLst>
          </p:nvPr>
        </p:nvGraphicFramePr>
        <p:xfrm>
          <a:off x="1125538" y="2255838"/>
          <a:ext cx="5430837" cy="263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9" name="Equation" r:id="rId5" imgW="3352680" imgH="1625400" progId="Equation.DSMT4">
                  <p:embed/>
                </p:oleObj>
              </mc:Choice>
              <mc:Fallback>
                <p:oleObj name="Equation" r:id="rId5" imgW="3352680" imgH="1625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5538" y="2255838"/>
                        <a:ext cx="5430837" cy="2633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1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ex: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516664"/>
              </p:ext>
            </p:extLst>
          </p:nvPr>
        </p:nvGraphicFramePr>
        <p:xfrm>
          <a:off x="1115616" y="1772816"/>
          <a:ext cx="320435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0" name="Equation" r:id="rId3" imgW="2260440" imgH="253800" progId="Equation.DSMT4">
                  <p:embed/>
                </p:oleObj>
              </mc:Choice>
              <mc:Fallback>
                <p:oleObj name="Equation" r:id="rId3" imgW="2260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772816"/>
                        <a:ext cx="3204356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204089"/>
              </p:ext>
            </p:extLst>
          </p:nvPr>
        </p:nvGraphicFramePr>
        <p:xfrm>
          <a:off x="899591" y="2420888"/>
          <a:ext cx="3719116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1" name="Equation" r:id="rId5" imgW="1866600" imgH="939600" progId="Equation.DSMT4">
                  <p:embed/>
                </p:oleObj>
              </mc:Choice>
              <mc:Fallback>
                <p:oleObj name="Equation" r:id="rId5" imgW="186660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1" y="2420888"/>
                        <a:ext cx="3719116" cy="1872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19311"/>
              </p:ext>
            </p:extLst>
          </p:nvPr>
        </p:nvGraphicFramePr>
        <p:xfrm>
          <a:off x="971599" y="4437112"/>
          <a:ext cx="7039613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2" name="Equation" r:id="rId7" imgW="3860640" imgH="1066680" progId="Equation.DSMT4">
                  <p:embed/>
                </p:oleObj>
              </mc:Choice>
              <mc:Fallback>
                <p:oleObj name="Equation" r:id="rId7" imgW="3860640" imgH="1066680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4437112"/>
                        <a:ext cx="7039613" cy="1944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4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085625"/>
              </p:ext>
            </p:extLst>
          </p:nvPr>
        </p:nvGraphicFramePr>
        <p:xfrm>
          <a:off x="899592" y="1700807"/>
          <a:ext cx="4032448" cy="2932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4" name="Equation" r:id="rId3" imgW="2095200" imgH="1523880" progId="Equation.DSMT4">
                  <p:embed/>
                </p:oleObj>
              </mc:Choice>
              <mc:Fallback>
                <p:oleObj name="Equation" r:id="rId3" imgW="2095200" imgH="1523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700807"/>
                        <a:ext cx="4032448" cy="2932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6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936381"/>
              </p:ext>
            </p:extLst>
          </p:nvPr>
        </p:nvGraphicFramePr>
        <p:xfrm>
          <a:off x="725984" y="1556544"/>
          <a:ext cx="6894016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3" imgW="2501640" imgH="2209680" progId="Equation.DSMT4">
                  <p:embed/>
                </p:oleObj>
              </mc:Choice>
              <mc:Fallback>
                <p:oleObj name="Equation" r:id="rId3" imgW="2501640" imgH="220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5984" y="1556544"/>
                        <a:ext cx="6894016" cy="4660900"/>
                      </a:xfrm>
                      <a:prstGeom prst="rect">
                        <a:avLst/>
                      </a:prstGeom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4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ex: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85987"/>
              </p:ext>
            </p:extLst>
          </p:nvPr>
        </p:nvGraphicFramePr>
        <p:xfrm>
          <a:off x="827584" y="2420888"/>
          <a:ext cx="8097238" cy="3891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Equation" r:id="rId3" imgW="4597200" imgH="2209680" progId="Equation.DSMT4">
                  <p:embed/>
                </p:oleObj>
              </mc:Choice>
              <mc:Fallback>
                <p:oleObj name="Equation" r:id="rId3" imgW="4597200" imgH="220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420888"/>
                        <a:ext cx="8097238" cy="3891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933486"/>
              </p:ext>
            </p:extLst>
          </p:nvPr>
        </p:nvGraphicFramePr>
        <p:xfrm>
          <a:off x="3708400" y="22098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22098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483172"/>
              </p:ext>
            </p:extLst>
          </p:nvPr>
        </p:nvGraphicFramePr>
        <p:xfrm>
          <a:off x="1115616" y="1700808"/>
          <a:ext cx="519177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name="Equation" r:id="rId7" imgW="2616120" imgH="253800" progId="Equation.DSMT4">
                  <p:embed/>
                </p:oleObj>
              </mc:Choice>
              <mc:Fallback>
                <p:oleObj name="Equation" r:id="rId7" imgW="2616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5616" y="1700808"/>
                        <a:ext cx="5191776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66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728742"/>
              </p:ext>
            </p:extLst>
          </p:nvPr>
        </p:nvGraphicFramePr>
        <p:xfrm>
          <a:off x="288925" y="1773238"/>
          <a:ext cx="85566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Equation" r:id="rId3" imgW="4635360" imgH="1091880" progId="Equation.DSMT4">
                  <p:embed/>
                </p:oleObj>
              </mc:Choice>
              <mc:Fallback>
                <p:oleObj name="Equation" r:id="rId3" imgW="463536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925" y="1773238"/>
                        <a:ext cx="8556625" cy="201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101275"/>
              </p:ext>
            </p:extLst>
          </p:nvPr>
        </p:nvGraphicFramePr>
        <p:xfrm>
          <a:off x="311150" y="4221163"/>
          <a:ext cx="8645525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Equation" r:id="rId5" imgW="5371920" imgH="939600" progId="Equation.DSMT4">
                  <p:embed/>
                </p:oleObj>
              </mc:Choice>
              <mc:Fallback>
                <p:oleObj name="Equation" r:id="rId5" imgW="53719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150" y="4221163"/>
                        <a:ext cx="8645525" cy="1512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</a:p>
          <a:p>
            <a:pPr marL="0" indent="0">
              <a:buNone/>
            </a:pPr>
            <a:r>
              <a:rPr lang="en-US" altLang="zh-TW" dirty="0" smtClean="0"/>
              <a:t>2.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 smtClean="0"/>
              <a:t>另一</a:t>
            </a:r>
            <a:r>
              <a:rPr lang="zh-TW" altLang="zh-TW" sz="2000" dirty="0"/>
              <a:t>獨立解改用參數變異法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13980"/>
              </p:ext>
            </p:extLst>
          </p:nvPr>
        </p:nvGraphicFramePr>
        <p:xfrm>
          <a:off x="899592" y="1628800"/>
          <a:ext cx="269702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5" name="Equation" r:id="rId3" imgW="1307880" imgH="279360" progId="Equation.DSMT4">
                  <p:embed/>
                </p:oleObj>
              </mc:Choice>
              <mc:Fallback>
                <p:oleObj name="Equation" r:id="rId3" imgW="1307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628800"/>
                        <a:ext cx="2697027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965013"/>
              </p:ext>
            </p:extLst>
          </p:nvPr>
        </p:nvGraphicFramePr>
        <p:xfrm>
          <a:off x="971599" y="2132856"/>
          <a:ext cx="140815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6" name="Equation" r:id="rId5" imgW="558720" imgH="228600" progId="Equation.DSMT4">
                  <p:embed/>
                </p:oleObj>
              </mc:Choice>
              <mc:Fallback>
                <p:oleObj name="Equation" r:id="rId5" imgW="558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99" y="2132856"/>
                        <a:ext cx="1408157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509784"/>
              </p:ext>
            </p:extLst>
          </p:nvPr>
        </p:nvGraphicFramePr>
        <p:xfrm>
          <a:off x="971600" y="2838534"/>
          <a:ext cx="2016224" cy="806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7" name="Equation" r:id="rId7" imgW="1143000" imgH="457200" progId="Equation.DSMT4">
                  <p:embed/>
                </p:oleObj>
              </mc:Choice>
              <mc:Fallback>
                <p:oleObj name="Equation" r:id="rId7" imgW="114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600" y="2838534"/>
                        <a:ext cx="2016224" cy="806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143025"/>
              </p:ext>
            </p:extLst>
          </p:nvPr>
        </p:nvGraphicFramePr>
        <p:xfrm>
          <a:off x="539551" y="4221088"/>
          <a:ext cx="5425431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" name="Equation" r:id="rId9" imgW="2920680" imgH="736560" progId="Equation.DSMT4">
                  <p:embed/>
                </p:oleObj>
              </mc:Choice>
              <mc:Fallback>
                <p:oleObj name="Equation" r:id="rId9" imgW="29206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551" y="4221088"/>
                        <a:ext cx="5425431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957225"/>
              </p:ext>
            </p:extLst>
          </p:nvPr>
        </p:nvGraphicFramePr>
        <p:xfrm>
          <a:off x="627063" y="5732463"/>
          <a:ext cx="63055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" name="Equation" r:id="rId11" imgW="3682800" imgH="279360" progId="Equation.DSMT4">
                  <p:embed/>
                </p:oleObj>
              </mc:Choice>
              <mc:Fallback>
                <p:oleObj name="Equation" r:id="rId11" imgW="3682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7063" y="5732463"/>
                        <a:ext cx="63055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265395"/>
              </p:ext>
            </p:extLst>
          </p:nvPr>
        </p:nvGraphicFramePr>
        <p:xfrm>
          <a:off x="617538" y="6183313"/>
          <a:ext cx="7648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0" name="Equation" r:id="rId13" imgW="4394160" imgH="279360" progId="Equation.DSMT4">
                  <p:embed/>
                </p:oleObj>
              </mc:Choice>
              <mc:Fallback>
                <p:oleObj name="Equation" r:id="rId13" imgW="43941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7538" y="6183313"/>
                        <a:ext cx="76485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4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Series Solutions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606155"/>
              </p:ext>
            </p:extLst>
          </p:nvPr>
        </p:nvGraphicFramePr>
        <p:xfrm>
          <a:off x="992188" y="1731963"/>
          <a:ext cx="4995862" cy="505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3" imgW="3009600" imgH="3047760" progId="Equation.DSMT4">
                  <p:embed/>
                </p:oleObj>
              </mc:Choice>
              <mc:Fallback>
                <p:oleObj name="Equation" r:id="rId3" imgW="3009600" imgH="304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188" y="1731963"/>
                        <a:ext cx="4995862" cy="505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35C8-EBBB-4B13-8F04-5C8F728F9C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4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272</Words>
  <Application>Microsoft Office PowerPoint</Application>
  <PresentationFormat>如螢幕大小 (4:3)</PresentationFormat>
  <Paragraphs>167</Paragraphs>
  <Slides>42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42</vt:i4>
      </vt:variant>
    </vt:vector>
  </HeadingPairs>
  <TitlesOfParts>
    <vt:vector size="50" baseType="lpstr">
      <vt:lpstr>微軟正黑體</vt:lpstr>
      <vt:lpstr>新細明體</vt:lpstr>
      <vt:lpstr>Arial</vt:lpstr>
      <vt:lpstr>Calibri</vt:lpstr>
      <vt:lpstr>Cambria Math</vt:lpstr>
      <vt:lpstr>Office 佈景主題</vt:lpstr>
      <vt:lpstr>Equation</vt:lpstr>
      <vt:lpstr>MathType 6.0 Equation</vt:lpstr>
      <vt:lpstr>Chapter 5. Series Solutions of Linear Differential Equations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  <vt:lpstr>Series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</dc:title>
  <dc:creator>Jester</dc:creator>
  <cp:lastModifiedBy>dcnlab</cp:lastModifiedBy>
  <cp:revision>106</cp:revision>
  <dcterms:created xsi:type="dcterms:W3CDTF">2012-11-23T05:06:29Z</dcterms:created>
  <dcterms:modified xsi:type="dcterms:W3CDTF">2020-12-07T10:46:29Z</dcterms:modified>
</cp:coreProperties>
</file>