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5" r:id="rId2"/>
    <p:sldId id="296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E875D8A-39A6-418A-959C-21DFC3E16AEE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913EF9-5598-4919-9BD6-2886BBC0E5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7DC-E910-462C-B369-699DC9E7FF6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E1F-78FD-4564-9C70-07BAA0D6CBF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72E-E944-415F-8F58-1B8B9E659F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CA4-5D36-4F3C-827B-2E6D4D46EDE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FDA2-EF80-42A6-8D5F-1A5870522C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F126-80FB-496F-881C-8D99E287C72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F93-4DF2-4609-B898-7E6566CD0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42B-96BD-4948-AC6F-4198384C06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9BC-B142-44FF-B6C0-7E4F0A2D1C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EDDF-B076-41E1-B9CA-879521EB10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6B91-2D0E-4A8F-AA4B-6D29664CA79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E88E-0AE8-4CC5-B5DC-9E96EC8AF1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Chapter 4.</a:t>
            </a:r>
            <a:br>
              <a:rPr lang="en-US" altLang="zh-TW" dirty="0" smtClean="0"/>
            </a:br>
            <a:r>
              <a:rPr lang="en-US" altLang="zh-TW" dirty="0" smtClean="0"/>
              <a:t>Laplace Transform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37397"/>
              </p:ext>
            </p:extLst>
          </p:nvPr>
        </p:nvGraphicFramePr>
        <p:xfrm>
          <a:off x="1835695" y="1484784"/>
          <a:ext cx="2815835" cy="7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3" imgW="1422400" imgH="393700" progId="Equation.DSMT4">
                  <p:embed/>
                </p:oleObj>
              </mc:Choice>
              <mc:Fallback>
                <p:oleObj name="Equation" r:id="rId3" imgW="14224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1484784"/>
                        <a:ext cx="2815835" cy="771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76280"/>
              </p:ext>
            </p:extLst>
          </p:nvPr>
        </p:nvGraphicFramePr>
        <p:xfrm>
          <a:off x="1835695" y="2121869"/>
          <a:ext cx="5592248" cy="296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5" imgW="3251200" imgH="1727200" progId="Equation.DSMT4">
                  <p:embed/>
                </p:oleObj>
              </mc:Choice>
              <mc:Fallback>
                <p:oleObj name="Equation" r:id="rId5" imgW="32512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2121869"/>
                        <a:ext cx="5592248" cy="2963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112390"/>
              </p:ext>
            </p:extLst>
          </p:nvPr>
        </p:nvGraphicFramePr>
        <p:xfrm>
          <a:off x="1763688" y="1674623"/>
          <a:ext cx="1699388" cy="3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3" imgW="1054100" imgH="228600" progId="Equation.DSMT4">
                  <p:embed/>
                </p:oleObj>
              </mc:Choice>
              <mc:Fallback>
                <p:oleObj name="Equation" r:id="rId3" imgW="1054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74623"/>
                        <a:ext cx="1699388" cy="38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55096"/>
              </p:ext>
            </p:extLst>
          </p:nvPr>
        </p:nvGraphicFramePr>
        <p:xfrm>
          <a:off x="1763688" y="2061169"/>
          <a:ext cx="5256584" cy="473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5" imgW="3416300" imgH="3073400" progId="Equation.DSMT4">
                  <p:embed/>
                </p:oleObj>
              </mc:Choice>
              <mc:Fallback>
                <p:oleObj name="Equation" r:id="rId5" imgW="3416300" imgH="307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61169"/>
                        <a:ext cx="5256584" cy="4736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76137"/>
              </p:ext>
            </p:extLst>
          </p:nvPr>
        </p:nvGraphicFramePr>
        <p:xfrm>
          <a:off x="1190973" y="1772816"/>
          <a:ext cx="208488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tion" r:id="rId3" imgW="1218671" imgH="634725" progId="Equation.DSMT4">
                  <p:embed/>
                </p:oleObj>
              </mc:Choice>
              <mc:Fallback>
                <p:oleObj name="Equation" r:id="rId3" imgW="1218671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973" y="1772816"/>
                        <a:ext cx="2084883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內容版面配置區 2"/>
          <p:cNvSpPr txBox="1">
            <a:spLocks/>
          </p:cNvSpPr>
          <p:nvPr/>
        </p:nvSpPr>
        <p:spPr>
          <a:xfrm>
            <a:off x="518864" y="2955701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53867"/>
              </p:ext>
            </p:extLst>
          </p:nvPr>
        </p:nvGraphicFramePr>
        <p:xfrm>
          <a:off x="1691680" y="2924944"/>
          <a:ext cx="271199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5" imgW="1714500" imgH="1231900" progId="Equation.DSMT4">
                  <p:embed/>
                </p:oleObj>
              </mc:Choice>
              <mc:Fallback>
                <p:oleObj name="Equation" r:id="rId5" imgW="1714500" imgH="1231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2711996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8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>
          <a:xfrm>
            <a:off x="518864" y="1484784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844731"/>
              </p:ext>
            </p:extLst>
          </p:nvPr>
        </p:nvGraphicFramePr>
        <p:xfrm>
          <a:off x="1691680" y="1412776"/>
          <a:ext cx="3816424" cy="325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3" imgW="2171700" imgH="1866900" progId="Equation.DSMT4">
                  <p:embed/>
                </p:oleObj>
              </mc:Choice>
              <mc:Fallback>
                <p:oleObj name="Equation" r:id="rId3" imgW="2171700" imgH="1866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3816424" cy="325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5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539552" y="1484784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證明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21038"/>
              </p:ext>
            </p:extLst>
          </p:nvPr>
        </p:nvGraphicFramePr>
        <p:xfrm>
          <a:off x="1835150" y="1557338"/>
          <a:ext cx="2497138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3" imgW="1574640" imgH="3060360" progId="Equation.DSMT4">
                  <p:embed/>
                </p:oleObj>
              </mc:Choice>
              <mc:Fallback>
                <p:oleObj name="Equation" r:id="rId3" imgW="1574640" imgH="3060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57338"/>
                        <a:ext cx="2497138" cy="483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>
          <a:xfrm>
            <a:off x="518864" y="1484784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59054"/>
              </p:ext>
            </p:extLst>
          </p:nvPr>
        </p:nvGraphicFramePr>
        <p:xfrm>
          <a:off x="1763688" y="1628800"/>
          <a:ext cx="3168352" cy="180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3" imgW="1817534" imgH="1261759" progId="Equation.DSMT4">
                  <p:embed/>
                </p:oleObj>
              </mc:Choice>
              <mc:Fallback>
                <p:oleObj name="Equation" r:id="rId3" imgW="1817534" imgH="126175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28800"/>
                        <a:ext cx="3168352" cy="1803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內容版面配置區 2"/>
          <p:cNvSpPr txBox="1">
            <a:spLocks/>
          </p:cNvSpPr>
          <p:nvPr/>
        </p:nvSpPr>
        <p:spPr>
          <a:xfrm>
            <a:off x="518864" y="3429000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1778"/>
              </p:ext>
            </p:extLst>
          </p:nvPr>
        </p:nvGraphicFramePr>
        <p:xfrm>
          <a:off x="1763688" y="3429000"/>
          <a:ext cx="3191490" cy="46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5" imgW="2044700" imgH="304800" progId="Equation.DSMT4">
                  <p:embed/>
                </p:oleObj>
              </mc:Choice>
              <mc:Fallback>
                <p:oleObj name="Equation" r:id="rId5" imgW="20447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29000"/>
                        <a:ext cx="3191490" cy="460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944" name="AutoShape 8"/>
          <p:cNvCxnSpPr>
            <a:cxnSpLocks noChangeShapeType="1"/>
          </p:cNvCxnSpPr>
          <p:nvPr/>
        </p:nvCxnSpPr>
        <p:spPr bwMode="auto">
          <a:xfrm>
            <a:off x="2699792" y="3833614"/>
            <a:ext cx="864096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AutoShape 9"/>
          <p:cNvCxnSpPr>
            <a:cxnSpLocks noChangeShapeType="1"/>
          </p:cNvCxnSpPr>
          <p:nvPr/>
        </p:nvCxnSpPr>
        <p:spPr bwMode="auto">
          <a:xfrm>
            <a:off x="3131840" y="3833614"/>
            <a:ext cx="0" cy="3874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39478"/>
              </p:ext>
            </p:extLst>
          </p:nvPr>
        </p:nvGraphicFramePr>
        <p:xfrm>
          <a:off x="2771841" y="4221088"/>
          <a:ext cx="2952287" cy="62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7" imgW="2171700" imgH="457200" progId="Equation.DSMT4">
                  <p:embed/>
                </p:oleObj>
              </mc:Choice>
              <mc:Fallback>
                <p:oleObj name="Equation" r:id="rId7" imgW="21717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41" y="4221088"/>
                        <a:ext cx="2952287" cy="621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539552" y="2091605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證明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70495"/>
              </p:ext>
            </p:extLst>
          </p:nvPr>
        </p:nvGraphicFramePr>
        <p:xfrm>
          <a:off x="1763688" y="1507481"/>
          <a:ext cx="1368152" cy="59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3" imgW="901309" imgH="393529" progId="Equation.DSMT4">
                  <p:embed/>
                </p:oleObj>
              </mc:Choice>
              <mc:Fallback>
                <p:oleObj name="Equation" r:id="rId3" imgW="901309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07481"/>
                        <a:ext cx="1368152" cy="596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04554"/>
              </p:ext>
            </p:extLst>
          </p:nvPr>
        </p:nvGraphicFramePr>
        <p:xfrm>
          <a:off x="1714500" y="2133600"/>
          <a:ext cx="711835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5" imgW="5194080" imgH="3047760" progId="Equation.DSMT4">
                  <p:embed/>
                </p:oleObj>
              </mc:Choice>
              <mc:Fallback>
                <p:oleObj name="Equation" r:id="rId5" imgW="5194080" imgH="3047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33600"/>
                        <a:ext cx="7118350" cy="417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9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539552" y="1556792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推廣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09828"/>
              </p:ext>
            </p:extLst>
          </p:nvPr>
        </p:nvGraphicFramePr>
        <p:xfrm>
          <a:off x="1835696" y="1464159"/>
          <a:ext cx="3603815" cy="7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3" imgW="1905000" imgH="393700" progId="Equation.DSMT4">
                  <p:embed/>
                </p:oleObj>
              </mc:Choice>
              <mc:Fallback>
                <p:oleObj name="Equation" r:id="rId3" imgW="19050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64159"/>
                        <a:ext cx="3603815" cy="740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15502"/>
              </p:ext>
            </p:extLst>
          </p:nvPr>
        </p:nvGraphicFramePr>
        <p:xfrm>
          <a:off x="1679451" y="2133600"/>
          <a:ext cx="26765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451" y="2133600"/>
                        <a:ext cx="2676525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191373"/>
              </p:ext>
            </p:extLst>
          </p:nvPr>
        </p:nvGraphicFramePr>
        <p:xfrm>
          <a:off x="1925638" y="2759075"/>
          <a:ext cx="7085012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7" imgW="4076640" imgH="2260440" progId="Equation.DSMT4">
                  <p:embed/>
                </p:oleObj>
              </mc:Choice>
              <mc:Fallback>
                <p:oleObj name="Equation" r:id="rId7" imgW="4076640" imgH="2260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759075"/>
                        <a:ext cx="7085012" cy="3932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9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Review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93376"/>
              </p:ext>
            </p:extLst>
          </p:nvPr>
        </p:nvGraphicFramePr>
        <p:xfrm>
          <a:off x="2627784" y="1484784"/>
          <a:ext cx="3312368" cy="522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3" imgW="1727200" imgH="2717800" progId="Equation.DSMT4">
                  <p:embed/>
                </p:oleObj>
              </mc:Choice>
              <mc:Fallback>
                <p:oleObj name="Equation" r:id="rId3" imgW="1727200" imgH="271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84784"/>
                        <a:ext cx="3312368" cy="5229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1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r>
              <a:rPr lang="zh-TW" altLang="zh-TW" dirty="0"/>
              <a:t>之基本</a:t>
            </a:r>
            <a:r>
              <a:rPr lang="zh-TW" altLang="zh-TW" dirty="0" smtClean="0"/>
              <a:t>性質：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61349"/>
              </p:ext>
            </p:extLst>
          </p:nvPr>
        </p:nvGraphicFramePr>
        <p:xfrm>
          <a:off x="827584" y="2276872"/>
          <a:ext cx="526172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3" imgW="2425700" imgH="203200" progId="Equation.DSMT4">
                  <p:embed/>
                </p:oleObj>
              </mc:Choice>
              <mc:Fallback>
                <p:oleObj name="Equation" r:id="rId3" imgW="24257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5261727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68774"/>
              </p:ext>
            </p:extLst>
          </p:nvPr>
        </p:nvGraphicFramePr>
        <p:xfrm>
          <a:off x="1187624" y="2864270"/>
          <a:ext cx="7560840" cy="42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5" imgW="3924300" imgH="215900" progId="Equation.DSMT4">
                  <p:embed/>
                </p:oleObj>
              </mc:Choice>
              <mc:Fallback>
                <p:oleObj name="Equation" r:id="rId5" imgW="39243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64270"/>
                        <a:ext cx="7560840" cy="420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18361"/>
              </p:ext>
            </p:extLst>
          </p:nvPr>
        </p:nvGraphicFramePr>
        <p:xfrm>
          <a:off x="1691680" y="3429000"/>
          <a:ext cx="561411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7" imgW="2997200" imgH="1143000" progId="Equation.DSMT4">
                  <p:embed/>
                </p:oleObj>
              </mc:Choice>
              <mc:Fallback>
                <p:oleObj name="Equation" r:id="rId7" imgW="29972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29000"/>
                        <a:ext cx="5614112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7968"/>
              </p:ext>
            </p:extLst>
          </p:nvPr>
        </p:nvGraphicFramePr>
        <p:xfrm>
          <a:off x="1161665" y="1772816"/>
          <a:ext cx="42941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3" imgW="2361960" imgH="215640" progId="Equation.DSMT4">
                  <p:embed/>
                </p:oleObj>
              </mc:Choice>
              <mc:Fallback>
                <p:oleObj name="Equation" r:id="rId3" imgW="2361960" imgH="21564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665" y="1772816"/>
                        <a:ext cx="42941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70440"/>
              </p:ext>
            </p:extLst>
          </p:nvPr>
        </p:nvGraphicFramePr>
        <p:xfrm>
          <a:off x="1547663" y="2132856"/>
          <a:ext cx="3605637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Equation" r:id="rId5" imgW="2095500" imgH="1511300" progId="Equation.DSMT4">
                  <p:embed/>
                </p:oleObj>
              </mc:Choice>
              <mc:Fallback>
                <p:oleObj name="Equation" r:id="rId5" imgW="2095500" imgH="151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3" y="2132856"/>
                        <a:ext cx="3605637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4797152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04050"/>
              </p:ext>
            </p:extLst>
          </p:nvPr>
        </p:nvGraphicFramePr>
        <p:xfrm>
          <a:off x="1835696" y="4797152"/>
          <a:ext cx="31835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Equation" r:id="rId7" imgW="1879600" imgH="393700" progId="Equation.DSMT4">
                  <p:embed/>
                </p:oleObj>
              </mc:Choice>
              <mc:Fallback>
                <p:oleObj name="Equation" r:id="rId7" imgW="18796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97152"/>
                        <a:ext cx="318351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92126"/>
              </p:ext>
            </p:extLst>
          </p:nvPr>
        </p:nvGraphicFramePr>
        <p:xfrm>
          <a:off x="1842850" y="5589240"/>
          <a:ext cx="5177422" cy="76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Equation" r:id="rId9" imgW="2832100" imgH="431800" progId="Equation.DSMT4">
                  <p:embed/>
                </p:oleObj>
              </mc:Choice>
              <mc:Fallback>
                <p:oleObj name="Equation" r:id="rId9" imgW="2832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850" y="5589240"/>
                        <a:ext cx="5177422" cy="764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1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05817"/>
              </p:ext>
            </p:extLst>
          </p:nvPr>
        </p:nvGraphicFramePr>
        <p:xfrm>
          <a:off x="1907704" y="1703263"/>
          <a:ext cx="1080120" cy="42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03263"/>
                        <a:ext cx="1080120" cy="429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59039"/>
              </p:ext>
            </p:extLst>
          </p:nvPr>
        </p:nvGraphicFramePr>
        <p:xfrm>
          <a:off x="1908175" y="2205038"/>
          <a:ext cx="47831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Equation" r:id="rId5" imgW="2844720" imgH="838080" progId="Equation.DSMT4">
                  <p:embed/>
                </p:oleObj>
              </mc:Choice>
              <mc:Fallback>
                <p:oleObj name="Equation" r:id="rId5" imgW="284472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4783138" cy="140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>
          <a:xfrm>
            <a:off x="590872" y="3459757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229803"/>
              </p:ext>
            </p:extLst>
          </p:nvPr>
        </p:nvGraphicFramePr>
        <p:xfrm>
          <a:off x="1916831" y="3573016"/>
          <a:ext cx="1431033" cy="41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2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31" y="3573016"/>
                        <a:ext cx="1431033" cy="417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22384"/>
              </p:ext>
            </p:extLst>
          </p:nvPr>
        </p:nvGraphicFramePr>
        <p:xfrm>
          <a:off x="1940939" y="4005065"/>
          <a:ext cx="4071221" cy="216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3" name="Equation" r:id="rId9" imgW="2387600" imgH="1257300" progId="Equation.DSMT4">
                  <p:embed/>
                </p:oleObj>
              </mc:Choice>
              <mc:Fallback>
                <p:oleObj name="Equation" r:id="rId9" imgW="2387600" imgH="1257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939" y="4005065"/>
                        <a:ext cx="4071221" cy="2160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1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590872" y="4437112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9106"/>
              </p:ext>
            </p:extLst>
          </p:nvPr>
        </p:nvGraphicFramePr>
        <p:xfrm>
          <a:off x="1907704" y="1699037"/>
          <a:ext cx="1512168" cy="43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9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9037"/>
                        <a:ext cx="1512168" cy="433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82426"/>
              </p:ext>
            </p:extLst>
          </p:nvPr>
        </p:nvGraphicFramePr>
        <p:xfrm>
          <a:off x="1835696" y="2199754"/>
          <a:ext cx="3548062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Equation" r:id="rId5" imgW="1777680" imgH="1091880" progId="Equation.DSMT4">
                  <p:embed/>
                </p:oleObj>
              </mc:Choice>
              <mc:Fallback>
                <p:oleObj name="Equation" r:id="rId5" imgW="1777680" imgH="1091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199754"/>
                        <a:ext cx="3548062" cy="216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67367"/>
              </p:ext>
            </p:extLst>
          </p:nvPr>
        </p:nvGraphicFramePr>
        <p:xfrm>
          <a:off x="1907704" y="4369668"/>
          <a:ext cx="2178816" cy="78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1" name="Equation" r:id="rId7" imgW="1079032" imgH="393529" progId="Equation.DSMT4">
                  <p:embed/>
                </p:oleObj>
              </mc:Choice>
              <mc:Fallback>
                <p:oleObj name="Equation" r:id="rId7" imgW="1079032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69668"/>
                        <a:ext cx="2178816" cy="787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48464"/>
              </p:ext>
            </p:extLst>
          </p:nvPr>
        </p:nvGraphicFramePr>
        <p:xfrm>
          <a:off x="1895447" y="5301208"/>
          <a:ext cx="253253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2" name="Equation" r:id="rId9" imgW="1270000" imgH="685800" progId="Equation.DSMT4">
                  <p:embed/>
                </p:oleObj>
              </mc:Choice>
              <mc:Fallback>
                <p:oleObj name="Equation" r:id="rId9" imgW="1270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47" y="5301208"/>
                        <a:ext cx="2532537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2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14873"/>
              </p:ext>
            </p:extLst>
          </p:nvPr>
        </p:nvGraphicFramePr>
        <p:xfrm>
          <a:off x="1785764" y="1556792"/>
          <a:ext cx="2288916" cy="85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3" imgW="1117600" imgH="431800" progId="Equation.DSMT4">
                  <p:embed/>
                </p:oleObj>
              </mc:Choice>
              <mc:Fallback>
                <p:oleObj name="Equation" r:id="rId3" imgW="11176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64" y="1556792"/>
                        <a:ext cx="2288916" cy="85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66018"/>
              </p:ext>
            </p:extLst>
          </p:nvPr>
        </p:nvGraphicFramePr>
        <p:xfrm>
          <a:off x="1763687" y="2348880"/>
          <a:ext cx="4752531" cy="216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5" imgW="2451100" imgH="1117600" progId="Equation.DSMT4">
                  <p:embed/>
                </p:oleObj>
              </mc:Choice>
              <mc:Fallback>
                <p:oleObj name="Equation" r:id="rId5" imgW="2451100" imgH="111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2348880"/>
                        <a:ext cx="4752531" cy="2160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9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31293"/>
              </p:ext>
            </p:extLst>
          </p:nvPr>
        </p:nvGraphicFramePr>
        <p:xfrm>
          <a:off x="1187624" y="1726138"/>
          <a:ext cx="4624971" cy="40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3" imgW="2489200" imgH="215900" progId="Equation.DSMT4">
                  <p:embed/>
                </p:oleObj>
              </mc:Choice>
              <mc:Fallback>
                <p:oleObj name="Equation" r:id="rId3" imgW="24892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26138"/>
                        <a:ext cx="4624971" cy="40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90120"/>
              </p:ext>
            </p:extLst>
          </p:nvPr>
        </p:nvGraphicFramePr>
        <p:xfrm>
          <a:off x="1487809" y="2132857"/>
          <a:ext cx="3588247" cy="86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5" imgW="1993900" imgH="482600" progId="Equation.DSMT4">
                  <p:embed/>
                </p:oleObj>
              </mc:Choice>
              <mc:Fallback>
                <p:oleObj name="Equation" r:id="rId5" imgW="19939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809" y="2132857"/>
                        <a:ext cx="3588247" cy="865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59447"/>
              </p:ext>
            </p:extLst>
          </p:nvPr>
        </p:nvGraphicFramePr>
        <p:xfrm>
          <a:off x="1436688" y="3124200"/>
          <a:ext cx="5408612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7" imgW="3377880" imgH="1955520" progId="Equation.DSMT4">
                  <p:embed/>
                </p:oleObj>
              </mc:Choice>
              <mc:Fallback>
                <p:oleObj name="Equation" r:id="rId7" imgW="3377880" imgH="1955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124200"/>
                        <a:ext cx="5408612" cy="313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09600" y="1587549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590872" y="2852936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84454"/>
              </p:ext>
            </p:extLst>
          </p:nvPr>
        </p:nvGraphicFramePr>
        <p:xfrm>
          <a:off x="1835695" y="1556792"/>
          <a:ext cx="2448273" cy="69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3" imgW="1384300" imgH="393700" progId="Equation.DSMT4">
                  <p:embed/>
                </p:oleObj>
              </mc:Choice>
              <mc:Fallback>
                <p:oleObj name="Equation" r:id="rId3" imgW="1384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1556792"/>
                        <a:ext cx="2448273" cy="692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352111"/>
              </p:ext>
            </p:extLst>
          </p:nvPr>
        </p:nvGraphicFramePr>
        <p:xfrm>
          <a:off x="1835697" y="2204864"/>
          <a:ext cx="3744415" cy="71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5" imgW="2032000" imgH="393700" progId="Equation.DSMT4">
                  <p:embed/>
                </p:oleObj>
              </mc:Choice>
              <mc:Fallback>
                <p:oleObj name="Equation" r:id="rId5" imgW="2032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7" y="2204864"/>
                        <a:ext cx="3744415" cy="717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31585"/>
              </p:ext>
            </p:extLst>
          </p:nvPr>
        </p:nvGraphicFramePr>
        <p:xfrm>
          <a:off x="1763689" y="2996952"/>
          <a:ext cx="2808312" cy="4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7" imgW="1422400" imgH="203200" progId="Equation.DSMT4">
                  <p:embed/>
                </p:oleObj>
              </mc:Choice>
              <mc:Fallback>
                <p:oleObj name="Equation" r:id="rId7" imgW="14224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2996952"/>
                        <a:ext cx="2808312" cy="411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15973"/>
              </p:ext>
            </p:extLst>
          </p:nvPr>
        </p:nvGraphicFramePr>
        <p:xfrm>
          <a:off x="1835696" y="3284984"/>
          <a:ext cx="2448272" cy="160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9" imgW="1231366" imgH="812447" progId="Equation.DSMT4">
                  <p:embed/>
                </p:oleObj>
              </mc:Choice>
              <mc:Fallback>
                <p:oleObj name="Equation" r:id="rId9" imgW="1231366" imgH="81244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84984"/>
                        <a:ext cx="2448272" cy="160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內容版面配置區 2"/>
          <p:cNvSpPr txBox="1">
            <a:spLocks/>
          </p:cNvSpPr>
          <p:nvPr/>
        </p:nvSpPr>
        <p:spPr>
          <a:xfrm>
            <a:off x="590872" y="5013176"/>
            <a:ext cx="8229600" cy="148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12145"/>
              </p:ext>
            </p:extLst>
          </p:nvPr>
        </p:nvGraphicFramePr>
        <p:xfrm>
          <a:off x="1802903" y="4941168"/>
          <a:ext cx="2428541" cy="7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4" name="Equation" r:id="rId11" imgW="1371600" imgH="431800" progId="Equation.DSMT4">
                  <p:embed/>
                </p:oleObj>
              </mc:Choice>
              <mc:Fallback>
                <p:oleObj name="Equation" r:id="rId11" imgW="13716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903" y="4941168"/>
                        <a:ext cx="2428541" cy="740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63396"/>
              </p:ext>
            </p:extLst>
          </p:nvPr>
        </p:nvGraphicFramePr>
        <p:xfrm>
          <a:off x="1866619" y="5805264"/>
          <a:ext cx="3353453" cy="3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5" name="Equation" r:id="rId13" imgW="2044700" imgH="228600" progId="Equation.DSMT4">
                  <p:embed/>
                </p:oleObj>
              </mc:Choice>
              <mc:Fallback>
                <p:oleObj name="Equation" r:id="rId13" imgW="20447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19" y="5805264"/>
                        <a:ext cx="3353453" cy="395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3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111</Words>
  <Application>Microsoft Office PowerPoint</Application>
  <PresentationFormat>如螢幕大小 (4:3)</PresentationFormat>
  <Paragraphs>173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1_Office 佈景主題</vt:lpstr>
      <vt:lpstr>Equation</vt:lpstr>
      <vt:lpstr>MathType 6.0 Equation</vt:lpstr>
      <vt:lpstr>Chapter 4. 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Jekery</cp:lastModifiedBy>
  <cp:revision>315</cp:revision>
  <dcterms:created xsi:type="dcterms:W3CDTF">2012-10-02T05:20:25Z</dcterms:created>
  <dcterms:modified xsi:type="dcterms:W3CDTF">2014-10-19T17:12:38Z</dcterms:modified>
</cp:coreProperties>
</file>