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2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E3448-D71D-48B6-9BAE-AAC097ED9FC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AA9D6-5C5F-404A-83F6-4492E851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88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58BD-EF18-438F-8396-5259DB919237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5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EB87-8053-4525-8D24-1D82BE1220B3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8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73BF-3072-4E58-9B73-05B70C46DB9D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5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1237-3D18-4CD8-9093-7FE8908A9EC2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6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85D-C149-42A0-BE82-3BF451CF2EFB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46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CAC8-BB10-446C-99EA-2438DA802C2D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54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CF-8FE3-4E46-B483-6B4825B14BC3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21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99B9-6008-4450-A0CE-A460CA32425C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9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1EF8-21AB-4CFA-82FD-67F090C57888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7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600B-E6FC-4663-A80C-711B4B1C0055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76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7FFC-D880-4E1B-9D1E-32B7AB356286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14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B39A-F030-495A-9AB2-8DC1E4EEB75A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F1D9-3E62-4217-B13A-B599E61EA7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2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Chapter 4.</a:t>
            </a:r>
            <a:br>
              <a:rPr lang="en-US" altLang="zh-TW" dirty="0" smtClean="0"/>
            </a:br>
            <a:r>
              <a:rPr lang="en-US" altLang="zh-TW" dirty="0" smtClean="0"/>
              <a:t>Laplace Transform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23525"/>
              </p:ext>
            </p:extLst>
          </p:nvPr>
        </p:nvGraphicFramePr>
        <p:xfrm>
          <a:off x="1139825" y="2144713"/>
          <a:ext cx="6119813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3238200" imgH="1625400" progId="Equation.DSMT4">
                  <p:embed/>
                </p:oleObj>
              </mc:Choice>
              <mc:Fallback>
                <p:oleObj name="Equation" r:id="rId3" imgW="323820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44713"/>
                        <a:ext cx="6119813" cy="307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93757"/>
              </p:ext>
            </p:extLst>
          </p:nvPr>
        </p:nvGraphicFramePr>
        <p:xfrm>
          <a:off x="1268413" y="1608138"/>
          <a:ext cx="3221037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2019240" imgH="3251160" progId="Equation.DSMT4">
                  <p:embed/>
                </p:oleObj>
              </mc:Choice>
              <mc:Fallback>
                <p:oleObj name="Equation" r:id="rId3" imgW="2019240" imgH="3251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8413" y="1608138"/>
                        <a:ext cx="3221037" cy="518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0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068470"/>
              </p:ext>
            </p:extLst>
          </p:nvPr>
        </p:nvGraphicFramePr>
        <p:xfrm>
          <a:off x="1043608" y="1705556"/>
          <a:ext cx="1944216" cy="4315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1155600" imgH="2565360" progId="Equation.DSMT4">
                  <p:embed/>
                </p:oleObj>
              </mc:Choice>
              <mc:Fallback>
                <p:oleObj name="Equation" r:id="rId3" imgW="1155600" imgH="256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705556"/>
                        <a:ext cx="1944216" cy="4315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6.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3723"/>
              </p:ext>
            </p:extLst>
          </p:nvPr>
        </p:nvGraphicFramePr>
        <p:xfrm>
          <a:off x="1475655" y="1844824"/>
          <a:ext cx="5639363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3" imgW="1574640" imgH="482400" progId="Equation.DSMT4">
                  <p:embed/>
                </p:oleObj>
              </mc:Choice>
              <mc:Fallback>
                <p:oleObj name="Equation" r:id="rId3" imgW="1574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5" y="1844824"/>
                        <a:ext cx="5639363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6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558191"/>
              </p:ext>
            </p:extLst>
          </p:nvPr>
        </p:nvGraphicFramePr>
        <p:xfrm>
          <a:off x="1187624" y="1916832"/>
          <a:ext cx="3312368" cy="39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3" imgW="2145960" imgH="2565360" progId="Equation.DSMT4">
                  <p:embed/>
                </p:oleObj>
              </mc:Choice>
              <mc:Fallback>
                <p:oleObj name="Equation" r:id="rId3" imgW="2145960" imgH="256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916832"/>
                        <a:ext cx="3312368" cy="39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2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Pf: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822841"/>
              </p:ext>
            </p:extLst>
          </p:nvPr>
        </p:nvGraphicFramePr>
        <p:xfrm>
          <a:off x="827584" y="2132856"/>
          <a:ext cx="340653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3" imgW="1562040" imgH="330120" progId="Equation.DSMT4">
                  <p:embed/>
                </p:oleObj>
              </mc:Choice>
              <mc:Fallback>
                <p:oleObj name="Equation" r:id="rId3" imgW="1562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132856"/>
                        <a:ext cx="3406532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053850"/>
              </p:ext>
            </p:extLst>
          </p:nvPr>
        </p:nvGraphicFramePr>
        <p:xfrm>
          <a:off x="827584" y="2996952"/>
          <a:ext cx="3934723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5" imgW="1942920" imgH="1244520" progId="Equation.DSMT4">
                  <p:embed/>
                </p:oleObj>
              </mc:Choice>
              <mc:Fallback>
                <p:oleObj name="Equation" r:id="rId5" imgW="19429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2996952"/>
                        <a:ext cx="3934723" cy="25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9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性質</a:t>
            </a:r>
            <a:r>
              <a:rPr lang="en-US" altLang="zh-TW" dirty="0" smtClean="0"/>
              <a:t>6.1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61427"/>
              </p:ext>
            </p:extLst>
          </p:nvPr>
        </p:nvGraphicFramePr>
        <p:xfrm>
          <a:off x="827584" y="2348880"/>
          <a:ext cx="5051640" cy="273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2438280" imgH="1320480" progId="Equation.DSMT4">
                  <p:embed/>
                </p:oleObj>
              </mc:Choice>
              <mc:Fallback>
                <p:oleObj name="Equation" r:id="rId3" imgW="243828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348880"/>
                        <a:ext cx="5051640" cy="273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性質</a:t>
            </a:r>
            <a:r>
              <a:rPr lang="en-US" altLang="zh-TW" dirty="0" smtClean="0"/>
              <a:t>6.2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/>
              <a:t>*</a:t>
            </a:r>
            <a:r>
              <a:rPr lang="zh-TW" altLang="zh-TW" sz="2400" dirty="0"/>
              <a:t>用數學歸納法可</a:t>
            </a:r>
            <a:r>
              <a:rPr lang="zh-TW" altLang="zh-TW" sz="2400" dirty="0" smtClean="0"/>
              <a:t>證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092476"/>
              </p:ext>
            </p:extLst>
          </p:nvPr>
        </p:nvGraphicFramePr>
        <p:xfrm>
          <a:off x="539552" y="2348880"/>
          <a:ext cx="535259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3" imgW="2831760" imgH="533160" progId="Equation.DSMT4">
                  <p:embed/>
                </p:oleObj>
              </mc:Choice>
              <mc:Fallback>
                <p:oleObj name="Equation" r:id="rId3" imgW="2831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348880"/>
                        <a:ext cx="5352599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9196"/>
              </p:ext>
            </p:extLst>
          </p:nvPr>
        </p:nvGraphicFramePr>
        <p:xfrm>
          <a:off x="683568" y="4507185"/>
          <a:ext cx="43878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5" imgW="3504960" imgH="1726920" progId="Equation.DSMT4">
                  <p:embed/>
                </p:oleObj>
              </mc:Choice>
              <mc:Fallback>
                <p:oleObj name="Equation" r:id="rId5" imgW="3504960" imgH="172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4507185"/>
                        <a:ext cx="4387850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323493"/>
              </p:ext>
            </p:extLst>
          </p:nvPr>
        </p:nvGraphicFramePr>
        <p:xfrm>
          <a:off x="625517" y="3935338"/>
          <a:ext cx="4135304" cy="42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7" imgW="2197080" imgH="228600" progId="Equation.DSMT4">
                  <p:embed/>
                </p:oleObj>
              </mc:Choice>
              <mc:Fallback>
                <p:oleObj name="Equation" r:id="rId7" imgW="2197080" imgH="22860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17" y="3935338"/>
                        <a:ext cx="4135304" cy="429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4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性質</a:t>
            </a:r>
            <a:r>
              <a:rPr lang="en-US" altLang="zh-TW" dirty="0"/>
              <a:t>7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52445"/>
              </p:ext>
            </p:extLst>
          </p:nvPr>
        </p:nvGraphicFramePr>
        <p:xfrm>
          <a:off x="611560" y="2204864"/>
          <a:ext cx="3888432" cy="419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2120760" imgH="2286000" progId="Equation.DSMT4">
                  <p:embed/>
                </p:oleObj>
              </mc:Choice>
              <mc:Fallback>
                <p:oleObj name="Equation" r:id="rId3" imgW="212076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204864"/>
                        <a:ext cx="3888432" cy="419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pf</a:t>
            </a:r>
            <a:r>
              <a:rPr lang="zh-TW" altLang="zh-TW" dirty="0"/>
              <a:t>：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401251"/>
              </p:ext>
            </p:extLst>
          </p:nvPr>
        </p:nvGraphicFramePr>
        <p:xfrm>
          <a:off x="630238" y="2276475"/>
          <a:ext cx="6521450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4622760" imgH="2705040" progId="Equation.DSMT4">
                  <p:embed/>
                </p:oleObj>
              </mc:Choice>
              <mc:Fallback>
                <p:oleObj name="Equation" r:id="rId3" imgW="4622760" imgH="2705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276475"/>
                        <a:ext cx="6521450" cy="381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2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49291"/>
              </p:ext>
            </p:extLst>
          </p:nvPr>
        </p:nvGraphicFramePr>
        <p:xfrm>
          <a:off x="1259632" y="1628800"/>
          <a:ext cx="2736304" cy="477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295280" imgH="2260440" progId="Equation.DSMT4">
                  <p:embed/>
                </p:oleObj>
              </mc:Choice>
              <mc:Fallback>
                <p:oleObj name="Equation" r:id="rId3" imgW="129528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628800"/>
                        <a:ext cx="2736304" cy="4775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5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16706"/>
              </p:ext>
            </p:extLst>
          </p:nvPr>
        </p:nvGraphicFramePr>
        <p:xfrm>
          <a:off x="1331640" y="1628799"/>
          <a:ext cx="2376264" cy="61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3" imgW="1473120" imgH="380880" progId="Equation.DSMT4">
                  <p:embed/>
                </p:oleObj>
              </mc:Choice>
              <mc:Fallback>
                <p:oleObj name="Equation" r:id="rId3" imgW="1473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628799"/>
                        <a:ext cx="2376264" cy="614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493084"/>
              </p:ext>
            </p:extLst>
          </p:nvPr>
        </p:nvGraphicFramePr>
        <p:xfrm>
          <a:off x="683568" y="2204864"/>
          <a:ext cx="5167294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5" imgW="3797280" imgH="1269720" progId="Equation.DSMT4">
                  <p:embed/>
                </p:oleObj>
              </mc:Choice>
              <mc:Fallback>
                <p:oleObj name="Equation" r:id="rId5" imgW="379728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2204864"/>
                        <a:ext cx="5167294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791071"/>
              </p:ext>
            </p:extLst>
          </p:nvPr>
        </p:nvGraphicFramePr>
        <p:xfrm>
          <a:off x="705669" y="3860800"/>
          <a:ext cx="4370387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7" imgW="3124080" imgH="1752480" progId="Equation.DSMT4">
                  <p:embed/>
                </p:oleObj>
              </mc:Choice>
              <mc:Fallback>
                <p:oleObj name="Equation" r:id="rId7" imgW="312408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669" y="3860800"/>
                        <a:ext cx="4370387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性質</a:t>
            </a:r>
            <a:r>
              <a:rPr lang="en-US" altLang="zh-TW" dirty="0"/>
              <a:t>8  Convolution </a:t>
            </a:r>
            <a:r>
              <a:rPr lang="en-US" altLang="zh-TW" dirty="0" smtClean="0"/>
              <a:t>theorem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/>
              <a:t>：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02961"/>
              </p:ext>
            </p:extLst>
          </p:nvPr>
        </p:nvGraphicFramePr>
        <p:xfrm>
          <a:off x="5364088" y="1700808"/>
          <a:ext cx="289832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3" imgW="1460160" imgH="253800" progId="Equation.DSMT4">
                  <p:embed/>
                </p:oleObj>
              </mc:Choice>
              <mc:Fallback>
                <p:oleObj name="Equation" r:id="rId3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088" y="1700808"/>
                        <a:ext cx="289832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53959"/>
              </p:ext>
            </p:extLst>
          </p:nvPr>
        </p:nvGraphicFramePr>
        <p:xfrm>
          <a:off x="683568" y="2204864"/>
          <a:ext cx="3307450" cy="54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5" imgW="2006280" imgH="330120" progId="Equation.DSMT4">
                  <p:embed/>
                </p:oleObj>
              </mc:Choice>
              <mc:Fallback>
                <p:oleObj name="Equation" r:id="rId5" imgW="2006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2204864"/>
                        <a:ext cx="3307450" cy="544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146905"/>
              </p:ext>
            </p:extLst>
          </p:nvPr>
        </p:nvGraphicFramePr>
        <p:xfrm>
          <a:off x="1331640" y="2780928"/>
          <a:ext cx="25202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7" imgW="1143000" imgH="228600" progId="Equation.DSMT4">
                  <p:embed/>
                </p:oleObj>
              </mc:Choice>
              <mc:Fallback>
                <p:oleObj name="Equation" r:id="rId7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640" y="2780928"/>
                        <a:ext cx="2520280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36879"/>
              </p:ext>
            </p:extLst>
          </p:nvPr>
        </p:nvGraphicFramePr>
        <p:xfrm>
          <a:off x="1115616" y="3356992"/>
          <a:ext cx="6102947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9" imgW="3517560" imgH="1701720" progId="Equation.DSMT4">
                  <p:embed/>
                </p:oleObj>
              </mc:Choice>
              <mc:Fallback>
                <p:oleObj name="Equation" r:id="rId9" imgW="351756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16" y="3356992"/>
                        <a:ext cx="6102947" cy="295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9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797362"/>
              </p:ext>
            </p:extLst>
          </p:nvPr>
        </p:nvGraphicFramePr>
        <p:xfrm>
          <a:off x="1475656" y="1484784"/>
          <a:ext cx="246765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3" imgW="1028520" imgH="330120" progId="Equation.DSMT4">
                  <p:embed/>
                </p:oleObj>
              </mc:Choice>
              <mc:Fallback>
                <p:oleObj name="Equation" r:id="rId3" imgW="10285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484784"/>
                        <a:ext cx="2467659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36376"/>
              </p:ext>
            </p:extLst>
          </p:nvPr>
        </p:nvGraphicFramePr>
        <p:xfrm>
          <a:off x="1259632" y="2564904"/>
          <a:ext cx="474115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5" imgW="1765080" imgH="965160" progId="Equation.DSMT4">
                  <p:embed/>
                </p:oleObj>
              </mc:Choice>
              <mc:Fallback>
                <p:oleObj name="Equation" r:id="rId5" imgW="17650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2564904"/>
                        <a:ext cx="4741158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dirty="0" smtClean="0"/>
              <a:t>EX</a:t>
            </a:r>
            <a:r>
              <a:rPr lang="zh-TW" altLang="zh-TW" dirty="0"/>
              <a:t>：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86794"/>
              </p:ext>
            </p:extLst>
          </p:nvPr>
        </p:nvGraphicFramePr>
        <p:xfrm>
          <a:off x="1403648" y="1556792"/>
          <a:ext cx="2376264" cy="70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3" imgW="1282680" imgH="380880" progId="Equation.DSMT4">
                  <p:embed/>
                </p:oleObj>
              </mc:Choice>
              <mc:Fallback>
                <p:oleObj name="Equation" r:id="rId3" imgW="1282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556792"/>
                        <a:ext cx="2376264" cy="705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752576"/>
              </p:ext>
            </p:extLst>
          </p:nvPr>
        </p:nvGraphicFramePr>
        <p:xfrm>
          <a:off x="1475656" y="3284984"/>
          <a:ext cx="2232248" cy="41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3284984"/>
                        <a:ext cx="2232248" cy="410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46547"/>
              </p:ext>
            </p:extLst>
          </p:nvPr>
        </p:nvGraphicFramePr>
        <p:xfrm>
          <a:off x="1619672" y="3717032"/>
          <a:ext cx="3024336" cy="304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7" imgW="1739880" imgH="1752480" progId="Equation.DSMT4">
                  <p:embed/>
                </p:oleObj>
              </mc:Choice>
              <mc:Fallback>
                <p:oleObj name="Equation" r:id="rId7" imgW="173988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672" y="3717032"/>
                        <a:ext cx="3024336" cy="304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619672" y="2306021"/>
                <a:ext cx="1152128" cy="733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sup/>
                      </m:sSup>
                    </m:oMath>
                  </m:oMathPara>
                </a14:m>
                <a:endParaRPr lang="zh-TW" altLang="en-US" sz="22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306021"/>
                <a:ext cx="1152128" cy="733021"/>
              </a:xfrm>
              <a:prstGeom prst="rect">
                <a:avLst/>
              </a:prstGeom>
              <a:blipFill>
                <a:blip r:embed="rId9"/>
                <a:stretch>
                  <a:fillRect r="-5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4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202125"/>
              </p:ext>
            </p:extLst>
          </p:nvPr>
        </p:nvGraphicFramePr>
        <p:xfrm>
          <a:off x="1115616" y="1772816"/>
          <a:ext cx="3345099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1854000" imgH="1676160" progId="Equation.DSMT4">
                  <p:embed/>
                </p:oleObj>
              </mc:Choice>
              <mc:Fallback>
                <p:oleObj name="Equation" r:id="rId3" imgW="185400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72816"/>
                        <a:ext cx="3345099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5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pf</a:t>
            </a:r>
            <a:r>
              <a:rPr lang="zh-TW" altLang="zh-TW" dirty="0"/>
              <a:t>：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25772"/>
              </p:ext>
            </p:extLst>
          </p:nvPr>
        </p:nvGraphicFramePr>
        <p:xfrm>
          <a:off x="1331640" y="2204864"/>
          <a:ext cx="7572747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4038480" imgH="1612800" progId="Equation.DSMT4">
                  <p:embed/>
                </p:oleObj>
              </mc:Choice>
              <mc:Fallback>
                <p:oleObj name="Equation" r:id="rId3" imgW="403848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2204864"/>
                        <a:ext cx="7572747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3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10878"/>
              </p:ext>
            </p:extLst>
          </p:nvPr>
        </p:nvGraphicFramePr>
        <p:xfrm>
          <a:off x="1296988" y="1844675"/>
          <a:ext cx="64389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3" imgW="3225600" imgH="1587240" progId="Equation.DSMT4">
                  <p:embed/>
                </p:oleObj>
              </mc:Choice>
              <mc:Fallback>
                <p:oleObj name="Equation" r:id="rId3" imgW="322560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988" y="1844675"/>
                        <a:ext cx="6438900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Linear</a:t>
            </a:r>
          </a:p>
          <a:p>
            <a:pPr marL="514350" indent="-514350">
              <a:buAutoNum type="arabicPeriod"/>
            </a:pPr>
            <a:r>
              <a:rPr lang="zh-TW" altLang="zh-TW" dirty="0"/>
              <a:t>第一</a:t>
            </a:r>
            <a:r>
              <a:rPr lang="zh-TW" altLang="zh-TW" dirty="0" smtClean="0"/>
              <a:t>移位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27893"/>
              </p:ext>
            </p:extLst>
          </p:nvPr>
        </p:nvGraphicFramePr>
        <p:xfrm>
          <a:off x="1043607" y="3356992"/>
          <a:ext cx="6170773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7" y="3356992"/>
                        <a:ext cx="6170773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3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zh-TW" dirty="0"/>
              <a:t>第二</a:t>
            </a:r>
            <a:r>
              <a:rPr lang="zh-TW" altLang="zh-TW" dirty="0" smtClean="0"/>
              <a:t>移位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346789"/>
              </p:ext>
            </p:extLst>
          </p:nvPr>
        </p:nvGraphicFramePr>
        <p:xfrm>
          <a:off x="899591" y="2132856"/>
          <a:ext cx="6912769" cy="273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2755800" imgH="1091880" progId="Equation.DSMT4">
                  <p:embed/>
                </p:oleObj>
              </mc:Choice>
              <mc:Fallback>
                <p:oleObj name="Equation" r:id="rId3" imgW="27558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1" y="2132856"/>
                        <a:ext cx="6912769" cy="2739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4.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5.</a:t>
            </a:r>
            <a:endParaRPr lang="en-US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657751"/>
              </p:ext>
            </p:extLst>
          </p:nvPr>
        </p:nvGraphicFramePr>
        <p:xfrm>
          <a:off x="971600" y="1772816"/>
          <a:ext cx="2880320" cy="204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1485720" imgH="1054080" progId="Equation.DSMT4">
                  <p:embed/>
                </p:oleObj>
              </mc:Choice>
              <mc:Fallback>
                <p:oleObj name="Equation" r:id="rId3" imgW="148572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772816"/>
                        <a:ext cx="2880320" cy="204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65487"/>
              </p:ext>
            </p:extLst>
          </p:nvPr>
        </p:nvGraphicFramePr>
        <p:xfrm>
          <a:off x="971600" y="4077072"/>
          <a:ext cx="3150350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1587240" imgH="1015920" progId="Equation.DSMT4">
                  <p:embed/>
                </p:oleObj>
              </mc:Choice>
              <mc:Fallback>
                <p:oleObj name="Equation" r:id="rId5" imgW="158724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4077072"/>
                        <a:ext cx="3150350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30700"/>
              </p:ext>
            </p:extLst>
          </p:nvPr>
        </p:nvGraphicFramePr>
        <p:xfrm>
          <a:off x="1259632" y="1772816"/>
          <a:ext cx="6074302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3009600" imgH="1498320" progId="Equation.DSMT4">
                  <p:embed/>
                </p:oleObj>
              </mc:Choice>
              <mc:Fallback>
                <p:oleObj name="Equation" r:id="rId3" imgW="300960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772816"/>
                        <a:ext cx="6074302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1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02663"/>
              </p:ext>
            </p:extLst>
          </p:nvPr>
        </p:nvGraphicFramePr>
        <p:xfrm>
          <a:off x="1115616" y="1700808"/>
          <a:ext cx="4068823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2400120" imgH="2463480" progId="Equation.DSMT4">
                  <p:embed/>
                </p:oleObj>
              </mc:Choice>
              <mc:Fallback>
                <p:oleObj name="Equation" r:id="rId3" imgW="240012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00808"/>
                        <a:ext cx="4068823" cy="417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結合性質</a:t>
            </a:r>
            <a:r>
              <a:rPr lang="en-US" altLang="zh-TW" dirty="0"/>
              <a:t>4.</a:t>
            </a:r>
            <a:r>
              <a:rPr lang="zh-TW" altLang="zh-TW" dirty="0"/>
              <a:t>和性質</a:t>
            </a:r>
            <a:r>
              <a:rPr lang="en-US" altLang="zh-TW" dirty="0"/>
              <a:t>5.</a:t>
            </a:r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64974"/>
              </p:ext>
            </p:extLst>
          </p:nvPr>
        </p:nvGraphicFramePr>
        <p:xfrm>
          <a:off x="971599" y="2204864"/>
          <a:ext cx="631706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2450880" imgH="838080" progId="Equation.DSMT4">
                  <p:embed/>
                </p:oleObj>
              </mc:Choice>
              <mc:Fallback>
                <p:oleObj name="Equation" r:id="rId3" imgW="24508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99" y="2204864"/>
                        <a:ext cx="6317065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4079"/>
              </p:ext>
            </p:extLst>
          </p:nvPr>
        </p:nvGraphicFramePr>
        <p:xfrm>
          <a:off x="971599" y="4653136"/>
          <a:ext cx="382842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5" imgW="1841400" imgH="380880" progId="Equation.DSMT4">
                  <p:embed/>
                </p:oleObj>
              </mc:Choice>
              <mc:Fallback>
                <p:oleObj name="Equation" r:id="rId5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99" y="4653136"/>
                        <a:ext cx="3828425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1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EX: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00652"/>
              </p:ext>
            </p:extLst>
          </p:nvPr>
        </p:nvGraphicFramePr>
        <p:xfrm>
          <a:off x="1473200" y="1551260"/>
          <a:ext cx="5940425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3213000" imgH="2768400" progId="Equation.DSMT4">
                  <p:embed/>
                </p:oleObj>
              </mc:Choice>
              <mc:Fallback>
                <p:oleObj name="Equation" r:id="rId3" imgW="3213000" imgH="27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3200" y="1551260"/>
                        <a:ext cx="5940425" cy="511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F1D9-3E62-4217-B13A-B599E61EA76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162</Words>
  <Application>Microsoft Office PowerPoint</Application>
  <PresentationFormat>如螢幕大小 (4:3)</PresentationFormat>
  <Paragraphs>97</Paragraphs>
  <Slides>26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新細明體</vt:lpstr>
      <vt:lpstr>Arial</vt:lpstr>
      <vt:lpstr>Calibri</vt:lpstr>
      <vt:lpstr>Cambria Math</vt:lpstr>
      <vt:lpstr>Office 佈景主題</vt:lpstr>
      <vt:lpstr>Equation</vt:lpstr>
      <vt:lpstr>Chapter 4. 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  <vt:lpstr>Laplace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第12週</dc:title>
  <dc:creator>Jester</dc:creator>
  <cp:lastModifiedBy>DCNLab</cp:lastModifiedBy>
  <cp:revision>22</cp:revision>
  <dcterms:created xsi:type="dcterms:W3CDTF">2012-09-21T10:14:55Z</dcterms:created>
  <dcterms:modified xsi:type="dcterms:W3CDTF">2020-11-23T06:20:14Z</dcterms:modified>
</cp:coreProperties>
</file>