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8"/>
  </p:handoutMasterIdLst>
  <p:sldIdLst>
    <p:sldId id="258" r:id="rId2"/>
    <p:sldId id="259" r:id="rId3"/>
    <p:sldId id="261" r:id="rId4"/>
    <p:sldId id="260" r:id="rId5"/>
    <p:sldId id="256" r:id="rId6"/>
    <p:sldId id="257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3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1EBB9-6994-45F4-A959-358B800737BE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B942D-A239-46D2-99E0-BE3AFD4D2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372200" y="0"/>
            <a:ext cx="1080120" cy="404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急難救助課前須知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紀志賢醫師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72400" cy="1143000"/>
          </a:xfrm>
        </p:spPr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座位固定通知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本學期採固定座位， 請同學依號碼安排入座。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>
              <a:buNone/>
            </a:pP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90868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座位編號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請上</a:t>
            </a:r>
            <a:r>
              <a:rPr lang="en-US" altLang="zh-TW" dirty="0" err="1" smtClean="0"/>
              <a:t>moodle</a:t>
            </a:r>
            <a:r>
              <a:rPr lang="zh-TW" altLang="en-US" dirty="0" smtClean="0"/>
              <a:t>確認</a:t>
            </a:r>
            <a:endParaRPr lang="en-US" altLang="zh-TW" dirty="0" smtClean="0"/>
          </a:p>
          <a:p>
            <a:r>
              <a:rPr lang="zh-TW" altLang="en-US" dirty="0" smtClean="0"/>
              <a:t>編號依選課狀況調整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0"/>
            <a:ext cx="5256584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急難救助課程須知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lvl="1" indent="-457200"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依疫情狀況調整授課內容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授課方式</a:t>
            </a:r>
            <a:endParaRPr lang="en-US" altLang="zh-TW" sz="24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111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29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</a:t>
            </a:r>
            <a:endParaRPr lang="en-US" altLang="zh-TW" sz="24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zh-TW" altLang="en-US" sz="2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心肺復甦術、哈姆立克法課程請同學著輕便服裝及束髮上課。</a:t>
            </a:r>
            <a:endParaRPr lang="en-US" altLang="zh-TW" sz="24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111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月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26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日火災不要慌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火場逃生課程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會派車前往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857250" lvl="1" indent="-457200">
              <a:buFont typeface="Wingdings" pitchFamily="2" charset="2"/>
              <a:buChar char="n"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集合時間：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12:30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醫學院門口集合，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12:40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準時出發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857250" lvl="1" indent="-457200">
              <a:buFont typeface="Wingdings" pitchFamily="2" charset="2"/>
              <a:buChar char="n"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地點：台南市消防局訓練中心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台南市永華路二段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206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號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857250" lvl="1" indent="-457200">
              <a:buFont typeface="Wingdings" pitchFamily="2" charset="2"/>
              <a:buChar char="n"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當日欲請假或自行前往，請在告知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TA</a:t>
            </a:r>
          </a:p>
          <a:p>
            <a:pPr marL="857250" lvl="1" indent="-457200">
              <a:buFont typeface="Wingdings" pitchFamily="2" charset="2"/>
              <a:buChar char="n"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緊急連絡電話：急診部辦公室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06-2353535#2242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紀小姐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857250" lvl="1" indent="-457200">
              <a:buFont typeface="Wingdings" pitchFamily="2" charset="2"/>
              <a:buChar char="n"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課前請大家提供基本資料以供保險使用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857250" lvl="1" indent="-457200">
              <a:buFont typeface="Wingdings" pitchFamily="2" charset="2"/>
              <a:buChar char="n"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急難救助成績配分比例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zh-TW" altLang="en-US" sz="28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期末考：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50%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。</a:t>
            </a:r>
            <a:endParaRPr lang="en-US" altLang="zh-TW" sz="2800" dirty="0" smtClean="0">
              <a:solidFill>
                <a:srgbClr val="FF0000"/>
              </a:solidFill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28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隨堂測驗、出席率、期中報告、期末報告：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50%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。</a:t>
            </a:r>
            <a:endParaRPr lang="en-US" altLang="zh-TW" sz="2800" dirty="0" smtClean="0">
              <a:solidFill>
                <a:srgbClr val="FF0000"/>
              </a:solidFill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28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期末考日期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111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年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6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月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14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日。</a:t>
            </a:r>
          </a:p>
          <a:p>
            <a:pPr>
              <a:buFont typeface="Wingdings" pitchFamily="2" charset="2"/>
              <a:buChar char="n"/>
            </a:pPr>
            <a:r>
              <a:rPr lang="zh-TW" altLang="en-US" sz="28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期中報告：</a:t>
            </a:r>
            <a:endParaRPr lang="en-US" altLang="zh-TW" sz="2800" dirty="0" smtClean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en-US" altLang="zh-TW" sz="28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  </a:t>
            </a:r>
            <a:r>
              <a:rPr lang="zh-TW" altLang="en-US" sz="28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  題目於課堂及</a:t>
            </a:r>
            <a:r>
              <a:rPr lang="en-US" altLang="zh-TW" sz="2800" dirty="0" err="1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moodle</a:t>
            </a:r>
            <a:r>
              <a:rPr lang="zh-TW" altLang="en-US" sz="28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公布，繳交截止時間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111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年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4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月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12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日</a:t>
            </a:r>
            <a:r>
              <a:rPr lang="zh-TW" altLang="en-US" sz="28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。</a:t>
            </a:r>
            <a:endParaRPr lang="en-US" altLang="zh-TW" sz="2800" dirty="0" smtClean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28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期末報告：題目於課堂上及</a:t>
            </a:r>
            <a:r>
              <a:rPr lang="en-US" altLang="zh-TW" sz="2800" dirty="0" err="1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moodle</a:t>
            </a:r>
            <a:r>
              <a:rPr lang="zh-TW" altLang="en-US" sz="28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公布，繳交截止時間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111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年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6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月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7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日</a:t>
            </a:r>
            <a:r>
              <a:rPr lang="zh-TW" altLang="en-US" sz="28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。</a:t>
            </a:r>
            <a:endParaRPr lang="en-US" altLang="zh-TW" sz="2800" u="sng" dirty="0" smtClean="0">
              <a:solidFill>
                <a:srgbClr val="FF0000"/>
              </a:solidFill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None/>
            </a:pP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1855</TotalTime>
  <Words>225</Words>
  <Application>Microsoft Office PowerPoint</Application>
  <PresentationFormat>如螢幕大小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公正</vt:lpstr>
      <vt:lpstr>急難救助課前須知</vt:lpstr>
      <vt:lpstr>座位固定通知</vt:lpstr>
      <vt:lpstr>座位編號</vt:lpstr>
      <vt:lpstr>投影片 4</vt:lpstr>
      <vt:lpstr>急難救助課程須知</vt:lpstr>
      <vt:lpstr>急難救助成績配分比例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急難救助課程須知</dc:title>
  <dc:creator>Chich</dc:creator>
  <cp:lastModifiedBy>ER01</cp:lastModifiedBy>
  <cp:revision>165</cp:revision>
  <dcterms:created xsi:type="dcterms:W3CDTF">2016-09-19T04:34:25Z</dcterms:created>
  <dcterms:modified xsi:type="dcterms:W3CDTF">2022-02-15T03:53:57Z</dcterms:modified>
</cp:coreProperties>
</file>