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0" r:id="rId3"/>
    <p:sldId id="257" r:id="rId4"/>
    <p:sldId id="267" r:id="rId5"/>
    <p:sldId id="259" r:id="rId6"/>
    <p:sldId id="258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E7F34-263A-4CD7-BB8E-DC81C4F7AD9F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F8F84-BFEA-4972-8FA7-BCA9F2B264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40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a5dde93a0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a5dde93a0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a5dde93a0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a5dde93a0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79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a5dde93a0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a5dde93a0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a5dde93a0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a5dde93a0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a5dde93a0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a5dde93a0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50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a5dde93a0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a5dde93a0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487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a5dde93a0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a5dde93a0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01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33563-E660-4F5B-92B7-B07C55C02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96DB6C-707A-4BE9-B9B8-36F84630E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0C753B-D61E-4D7B-AECD-C0DBFB54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1E60-4958-4C1B-BAD1-46C25B365071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5DD71C-44E6-4423-AF64-A84761F2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71FEE1-7F5D-45A7-A13D-B0809E16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B7EE-7D74-4C05-A5D2-7F1E3FC29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2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3A233-2D6B-4610-B2B1-FD2048A4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B7D5DE-7233-44D1-8D12-F7E537B79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B678C-83D5-4757-B535-8A308E0C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1E60-4958-4C1B-BAD1-46C25B365071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316251-57E5-4DCA-83E4-581D32D8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307BA9-81F0-4198-9CD3-13BA7DC6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B7EE-7D74-4C05-A5D2-7F1E3FC29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74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058348-3785-456C-B956-986B07528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B6596D-3A5C-4689-A333-A0B53FE2E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3FDC14-927B-45D2-BB2C-AED5FA22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1E60-4958-4C1B-BAD1-46C25B365071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11C8A3-3328-4FB2-A52A-CC95FB90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5DDBE3-9D66-49E0-9D13-274C9323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B7EE-7D74-4C05-A5D2-7F1E3FC29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4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05000" y="-10007"/>
            <a:ext cx="2954800" cy="6803600"/>
          </a:xfrm>
          <a:prstGeom prst="parallelogram">
            <a:avLst>
              <a:gd name="adj" fmla="val 60180"/>
            </a:avLst>
          </a:prstGeom>
          <a:solidFill>
            <a:srgbClr val="FFFFFF">
              <a:alpha val="428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-926933" y="-343353"/>
            <a:ext cx="2852000" cy="8049200"/>
          </a:xfrm>
          <a:prstGeom prst="parallelogram">
            <a:avLst>
              <a:gd name="adj" fmla="val 73953"/>
            </a:avLst>
          </a:prstGeom>
          <a:solidFill>
            <a:srgbClr val="FFFFFF">
              <a:alpha val="428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rot="10800000">
            <a:off x="-383633" y="-697933"/>
            <a:ext cx="2824000" cy="7652800"/>
          </a:xfrm>
          <a:prstGeom prst="parallelogram">
            <a:avLst>
              <a:gd name="adj" fmla="val 69413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10755535" y="-1119933"/>
            <a:ext cx="3252683" cy="8562400"/>
            <a:chOff x="8066651" y="-839950"/>
            <a:chExt cx="2439512" cy="6421800"/>
          </a:xfrm>
        </p:grpSpPr>
        <p:sp>
          <p:nvSpPr>
            <p:cNvPr id="13" name="Google Shape;13;p2"/>
            <p:cNvSpPr/>
            <p:nvPr/>
          </p:nvSpPr>
          <p:spPr>
            <a:xfrm>
              <a:off x="8066651" y="-839950"/>
              <a:ext cx="1949400" cy="6421800"/>
            </a:xfrm>
            <a:prstGeom prst="parallelogram">
              <a:avLst>
                <a:gd name="adj" fmla="val 74405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556763" y="-165250"/>
              <a:ext cx="1949400" cy="5072400"/>
            </a:xfrm>
            <a:prstGeom prst="parallelogram">
              <a:avLst>
                <a:gd name="adj" fmla="val 58368"/>
              </a:avLst>
            </a:prstGeom>
            <a:solidFill>
              <a:srgbClr val="FFFFFF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-101800" y="-10007"/>
            <a:ext cx="2954800" cy="6803600"/>
          </a:xfrm>
          <a:prstGeom prst="parallelogram">
            <a:avLst>
              <a:gd name="adj" fmla="val 60180"/>
            </a:avLst>
          </a:prstGeom>
          <a:solidFill>
            <a:srgbClr val="FFFFFF">
              <a:alpha val="428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096000" y="1121667"/>
            <a:ext cx="4230800" cy="24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33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53189" y="3682000"/>
            <a:ext cx="35736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534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46544" y="-504048"/>
            <a:ext cx="6342400" cy="8114000"/>
          </a:xfrm>
          <a:prstGeom prst="parallelogram">
            <a:avLst>
              <a:gd name="adj" fmla="val 34999"/>
            </a:avLst>
          </a:prstGeom>
          <a:solidFill>
            <a:srgbClr val="FFFFFF">
              <a:alpha val="70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/>
          <p:nvPr/>
        </p:nvSpPr>
        <p:spPr>
          <a:xfrm rot="10800000">
            <a:off x="4570951" y="-723308"/>
            <a:ext cx="3178800" cy="8141600"/>
          </a:xfrm>
          <a:prstGeom prst="parallelogram">
            <a:avLst>
              <a:gd name="adj" fmla="val 73083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-1332256" y="-466792"/>
            <a:ext cx="2926800" cy="8049200"/>
          </a:xfrm>
          <a:prstGeom prst="parallelogram">
            <a:avLst>
              <a:gd name="adj" fmla="val 73000"/>
            </a:avLst>
          </a:prstGeom>
          <a:solidFill>
            <a:srgbClr val="FFFFFF">
              <a:alpha val="428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-1658149" y="-454925"/>
            <a:ext cx="2760400" cy="8114000"/>
          </a:xfrm>
          <a:prstGeom prst="parallelogram">
            <a:avLst>
              <a:gd name="adj" fmla="val 7941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103345" y="-466781"/>
            <a:ext cx="3138800" cy="8049200"/>
          </a:xfrm>
          <a:prstGeom prst="parallelogram">
            <a:avLst>
              <a:gd name="adj" fmla="val 73953"/>
            </a:avLst>
          </a:prstGeom>
          <a:solidFill>
            <a:srgbClr val="FFFFFF">
              <a:alpha val="428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524000" y="1609344"/>
            <a:ext cx="2828400" cy="20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7228671" y="3299372"/>
            <a:ext cx="40064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901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406600" y="-213207"/>
            <a:ext cx="2954800" cy="6803600"/>
          </a:xfrm>
          <a:prstGeom prst="parallelogram">
            <a:avLst>
              <a:gd name="adj" fmla="val 6447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/>
          <p:nvPr/>
        </p:nvSpPr>
        <p:spPr>
          <a:xfrm>
            <a:off x="-994567" y="0"/>
            <a:ext cx="3004400" cy="6858000"/>
          </a:xfrm>
          <a:prstGeom prst="parallelogram">
            <a:avLst>
              <a:gd name="adj" fmla="val 58334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120400" y="512065"/>
            <a:ext cx="5120800" cy="17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882917" y="2560183"/>
            <a:ext cx="5120800" cy="3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r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r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r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r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r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r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r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r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713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10579200" y="-98800"/>
            <a:ext cx="1240400" cy="532000"/>
          </a:xfrm>
          <a:prstGeom prst="parallelogram">
            <a:avLst>
              <a:gd name="adj" fmla="val 2589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5"/>
          <p:cNvSpPr/>
          <p:nvPr/>
        </p:nvSpPr>
        <p:spPr>
          <a:xfrm>
            <a:off x="1269800" y="-219307"/>
            <a:ext cx="2954800" cy="6803600"/>
          </a:xfrm>
          <a:prstGeom prst="parallelogram">
            <a:avLst>
              <a:gd name="adj" fmla="val 6447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5"/>
          <p:cNvSpPr/>
          <p:nvPr/>
        </p:nvSpPr>
        <p:spPr>
          <a:xfrm>
            <a:off x="304800" y="0"/>
            <a:ext cx="3664400" cy="7991200"/>
          </a:xfrm>
          <a:prstGeom prst="parallelogram">
            <a:avLst>
              <a:gd name="adj" fmla="val 6279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10038733" y="-147067"/>
            <a:ext cx="1456400" cy="866400"/>
          </a:xfrm>
          <a:prstGeom prst="parallelogram">
            <a:avLst>
              <a:gd name="adj" fmla="val 25896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50976" y="2069600"/>
            <a:ext cx="4255200" cy="271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6900672" y="1341120"/>
            <a:ext cx="4255200" cy="20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6900672" y="4291584"/>
            <a:ext cx="4255200" cy="20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598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266688" y="524256"/>
            <a:ext cx="4974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821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team">
  <p:cSld name="Our tea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55767" y="-538067"/>
            <a:ext cx="9588000" cy="8114000"/>
          </a:xfrm>
          <a:prstGeom prst="parallelogram">
            <a:avLst>
              <a:gd name="adj" fmla="val 26444"/>
            </a:avLst>
          </a:prstGeom>
          <a:solidFill>
            <a:srgbClr val="FFFFFF">
              <a:alpha val="70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7"/>
          <p:cNvSpPr/>
          <p:nvPr/>
        </p:nvSpPr>
        <p:spPr>
          <a:xfrm>
            <a:off x="122728" y="-492976"/>
            <a:ext cx="2926800" cy="8049200"/>
          </a:xfrm>
          <a:prstGeom prst="parallelogram">
            <a:avLst>
              <a:gd name="adj" fmla="val 73000"/>
            </a:avLst>
          </a:prstGeom>
          <a:solidFill>
            <a:srgbClr val="FFFFFF">
              <a:alpha val="428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-203167" y="-481109"/>
            <a:ext cx="2760400" cy="8114000"/>
          </a:xfrm>
          <a:prstGeom prst="parallelogram">
            <a:avLst>
              <a:gd name="adj" fmla="val 7941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p7"/>
          <p:cNvSpPr/>
          <p:nvPr/>
        </p:nvSpPr>
        <p:spPr>
          <a:xfrm rot="10800000">
            <a:off x="9119616" y="-627343"/>
            <a:ext cx="2926800" cy="8049200"/>
          </a:xfrm>
          <a:prstGeom prst="parallelogram">
            <a:avLst>
              <a:gd name="adj" fmla="val 73000"/>
            </a:avLst>
          </a:prstGeom>
          <a:solidFill>
            <a:srgbClr val="FFFFFF">
              <a:alpha val="428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p7"/>
          <p:cNvSpPr/>
          <p:nvPr/>
        </p:nvSpPr>
        <p:spPr>
          <a:xfrm rot="10800000">
            <a:off x="9611911" y="-704009"/>
            <a:ext cx="2760400" cy="8114000"/>
          </a:xfrm>
          <a:prstGeom prst="parallelogram">
            <a:avLst>
              <a:gd name="adj" fmla="val 7941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1885967" y="719333"/>
            <a:ext cx="306000" cy="50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E6B8AF"/>
              </a:solidFill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89248" y="719328"/>
            <a:ext cx="5620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3962400" y="2316480"/>
            <a:ext cx="2292000" cy="3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1867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2"/>
          </p:nvPr>
        </p:nvSpPr>
        <p:spPr>
          <a:xfrm>
            <a:off x="5401056" y="4437888"/>
            <a:ext cx="2292000" cy="3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1867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3"/>
          </p:nvPr>
        </p:nvSpPr>
        <p:spPr>
          <a:xfrm>
            <a:off x="3962400" y="2767584"/>
            <a:ext cx="54620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ubTitle" idx="4"/>
          </p:nvPr>
        </p:nvSpPr>
        <p:spPr>
          <a:xfrm>
            <a:off x="2218944" y="4901184"/>
            <a:ext cx="54620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8400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5946267" y="-159900"/>
            <a:ext cx="8413200" cy="7280000"/>
          </a:xfrm>
          <a:prstGeom prst="parallelogram">
            <a:avLst>
              <a:gd name="adj" fmla="val 28051"/>
            </a:avLst>
          </a:prstGeom>
          <a:solidFill>
            <a:srgbClr val="FFFFFF">
              <a:alpha val="70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8"/>
          <p:cNvSpPr/>
          <p:nvPr/>
        </p:nvSpPr>
        <p:spPr>
          <a:xfrm>
            <a:off x="5634528" y="-466792"/>
            <a:ext cx="2926800" cy="8049200"/>
          </a:xfrm>
          <a:prstGeom prst="parallelogram">
            <a:avLst>
              <a:gd name="adj" fmla="val 73000"/>
            </a:avLst>
          </a:prstGeom>
          <a:solidFill>
            <a:srgbClr val="FFFFFF">
              <a:alpha val="428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5243833" y="-454933"/>
            <a:ext cx="2926800" cy="8390000"/>
          </a:xfrm>
          <a:prstGeom prst="parallelogram">
            <a:avLst>
              <a:gd name="adj" fmla="val 75895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7965760" y="4498848"/>
            <a:ext cx="32920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 i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32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32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32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32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32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32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32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3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7985760" y="1426464"/>
            <a:ext cx="3292000" cy="26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0108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1255767" y="-538067"/>
            <a:ext cx="9588000" cy="8114000"/>
          </a:xfrm>
          <a:prstGeom prst="parallelogram">
            <a:avLst>
              <a:gd name="adj" fmla="val 26444"/>
            </a:avLst>
          </a:prstGeom>
          <a:solidFill>
            <a:srgbClr val="FFFFFF">
              <a:alpha val="70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9"/>
          <p:cNvSpPr/>
          <p:nvPr/>
        </p:nvSpPr>
        <p:spPr>
          <a:xfrm>
            <a:off x="122728" y="-492976"/>
            <a:ext cx="2926800" cy="8049200"/>
          </a:xfrm>
          <a:prstGeom prst="parallelogram">
            <a:avLst>
              <a:gd name="adj" fmla="val 73000"/>
            </a:avLst>
          </a:prstGeom>
          <a:solidFill>
            <a:srgbClr val="FFFFFF">
              <a:alpha val="428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-203167" y="-481109"/>
            <a:ext cx="2760400" cy="8114000"/>
          </a:xfrm>
          <a:prstGeom prst="parallelogram">
            <a:avLst>
              <a:gd name="adj" fmla="val 7941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035552" y="2218944"/>
            <a:ext cx="4242800" cy="22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4206240" y="4498848"/>
            <a:ext cx="3749200" cy="1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/>
          <p:nvPr/>
        </p:nvSpPr>
        <p:spPr>
          <a:xfrm rot="10800000">
            <a:off x="9119616" y="-627343"/>
            <a:ext cx="2926800" cy="8049200"/>
          </a:xfrm>
          <a:prstGeom prst="parallelogram">
            <a:avLst>
              <a:gd name="adj" fmla="val 73000"/>
            </a:avLst>
          </a:prstGeom>
          <a:solidFill>
            <a:srgbClr val="FFFFFF">
              <a:alpha val="428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/>
          <p:nvPr/>
        </p:nvSpPr>
        <p:spPr>
          <a:xfrm rot="10800000">
            <a:off x="9611911" y="-704009"/>
            <a:ext cx="2760400" cy="8114000"/>
          </a:xfrm>
          <a:prstGeom prst="parallelogram">
            <a:avLst>
              <a:gd name="adj" fmla="val 7941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4821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9802B-3D72-4D1D-9914-54CC9998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321262-C0DF-4BAF-A735-16EC1A49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D7B473-F15F-4C01-AAA3-0ECB469A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1E60-4958-4C1B-BAD1-46C25B365071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AAB78C-6BF9-4055-888D-575E0061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C60369-89CA-4A5C-807D-B2551E82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B7EE-7D74-4C05-A5D2-7F1E3FC29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123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5602639" y="-504048"/>
            <a:ext cx="6342400" cy="8114000"/>
          </a:xfrm>
          <a:prstGeom prst="parallelogram">
            <a:avLst>
              <a:gd name="adj" fmla="val 34999"/>
            </a:avLst>
          </a:prstGeom>
          <a:solidFill>
            <a:srgbClr val="FFFFFF">
              <a:alpha val="70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0"/>
          <p:cNvSpPr/>
          <p:nvPr/>
        </p:nvSpPr>
        <p:spPr>
          <a:xfrm rot="10800000">
            <a:off x="10420133" y="-723308"/>
            <a:ext cx="3178800" cy="8141600"/>
          </a:xfrm>
          <a:prstGeom prst="parallelogram">
            <a:avLst>
              <a:gd name="adj" fmla="val 73083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10"/>
          <p:cNvSpPr/>
          <p:nvPr/>
        </p:nvSpPr>
        <p:spPr>
          <a:xfrm>
            <a:off x="4516928" y="-466792"/>
            <a:ext cx="2926800" cy="8049200"/>
          </a:xfrm>
          <a:prstGeom prst="parallelogram">
            <a:avLst>
              <a:gd name="adj" fmla="val 73000"/>
            </a:avLst>
          </a:prstGeom>
          <a:solidFill>
            <a:srgbClr val="FFFFFF">
              <a:alpha val="428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4191033" y="-454925"/>
            <a:ext cx="2760400" cy="8114000"/>
          </a:xfrm>
          <a:prstGeom prst="parallelogram">
            <a:avLst>
              <a:gd name="adj" fmla="val 7941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9952528" y="-466781"/>
            <a:ext cx="3138800" cy="8049200"/>
          </a:xfrm>
          <a:prstGeom prst="parallelogram">
            <a:avLst>
              <a:gd name="adj" fmla="val 73953"/>
            </a:avLst>
          </a:prstGeom>
          <a:solidFill>
            <a:srgbClr val="FFFFFF">
              <a:alpha val="428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7181088" y="1901952"/>
            <a:ext cx="2999200" cy="1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ubTitle" idx="1"/>
          </p:nvPr>
        </p:nvSpPr>
        <p:spPr>
          <a:xfrm>
            <a:off x="7181088" y="3560064"/>
            <a:ext cx="2999200" cy="71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2"/>
          </p:nvPr>
        </p:nvSpPr>
        <p:spPr>
          <a:xfrm>
            <a:off x="951467" y="3027095"/>
            <a:ext cx="4011200" cy="129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3737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 rot="10800000">
            <a:off x="8775700" y="-11799"/>
            <a:ext cx="3226000" cy="6881600"/>
          </a:xfrm>
          <a:prstGeom prst="parallelogram">
            <a:avLst>
              <a:gd name="adj" fmla="val 50945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11"/>
          <p:cNvSpPr/>
          <p:nvPr/>
        </p:nvSpPr>
        <p:spPr>
          <a:xfrm>
            <a:off x="9842300" y="-11800"/>
            <a:ext cx="2990000" cy="6881600"/>
          </a:xfrm>
          <a:prstGeom prst="parallelogram">
            <a:avLst>
              <a:gd name="adj" fmla="val 60180"/>
            </a:avLst>
          </a:prstGeom>
          <a:solidFill>
            <a:srgbClr val="FFFFFF">
              <a:alpha val="428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890016" y="536448"/>
            <a:ext cx="2670000" cy="2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Oswald"/>
              <a:buNone/>
              <a:defRPr sz="3600" b="1" i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1839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-203400" y="-213207"/>
            <a:ext cx="2954800" cy="6803600"/>
          </a:xfrm>
          <a:prstGeom prst="parallelogram">
            <a:avLst>
              <a:gd name="adj" fmla="val 6447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2"/>
          <p:cNvSpPr/>
          <p:nvPr/>
        </p:nvSpPr>
        <p:spPr>
          <a:xfrm>
            <a:off x="-791367" y="0"/>
            <a:ext cx="3004400" cy="6858000"/>
          </a:xfrm>
          <a:prstGeom prst="parallelogram">
            <a:avLst>
              <a:gd name="adj" fmla="val 58334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2"/>
          <p:cNvSpPr/>
          <p:nvPr/>
        </p:nvSpPr>
        <p:spPr>
          <a:xfrm rot="10800000">
            <a:off x="9253200" y="54400"/>
            <a:ext cx="2954800" cy="6803600"/>
          </a:xfrm>
          <a:prstGeom prst="parallelogram">
            <a:avLst>
              <a:gd name="adj" fmla="val 6447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2"/>
          <p:cNvSpPr/>
          <p:nvPr/>
        </p:nvSpPr>
        <p:spPr>
          <a:xfrm rot="10800000">
            <a:off x="9791567" y="-213207"/>
            <a:ext cx="3004400" cy="6858000"/>
          </a:xfrm>
          <a:prstGeom prst="parallelogram">
            <a:avLst>
              <a:gd name="adj" fmla="val 58334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2"/>
          <p:cNvSpPr txBox="1">
            <a:spLocks noGrp="1"/>
          </p:cNvSpPr>
          <p:nvPr>
            <p:ph type="title" hasCustomPrompt="1"/>
          </p:nvPr>
        </p:nvSpPr>
        <p:spPr>
          <a:xfrm>
            <a:off x="2243328" y="2279904"/>
            <a:ext cx="76932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4096528" y="3913632"/>
            <a:ext cx="3986800" cy="1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5599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366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-892967" y="101600"/>
            <a:ext cx="3004400" cy="7653600"/>
          </a:xfrm>
          <a:prstGeom prst="parallelogram">
            <a:avLst>
              <a:gd name="adj" fmla="val 64557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203400" y="-213207"/>
            <a:ext cx="2954800" cy="6803600"/>
          </a:xfrm>
          <a:prstGeom prst="parallelogram">
            <a:avLst>
              <a:gd name="adj" fmla="val 60180"/>
            </a:avLst>
          </a:prstGeom>
          <a:solidFill>
            <a:srgbClr val="FFFFFF">
              <a:alpha val="428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4"/>
          <p:cNvSpPr/>
          <p:nvPr/>
        </p:nvSpPr>
        <p:spPr>
          <a:xfrm rot="10800000">
            <a:off x="9388433" y="-397800"/>
            <a:ext cx="3004400" cy="7653600"/>
          </a:xfrm>
          <a:prstGeom prst="parallelogram">
            <a:avLst>
              <a:gd name="adj" fmla="val 64557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898233" y="344693"/>
            <a:ext cx="2954800" cy="6803600"/>
          </a:xfrm>
          <a:prstGeom prst="parallelogram">
            <a:avLst>
              <a:gd name="adj" fmla="val 60180"/>
            </a:avLst>
          </a:prstGeom>
          <a:solidFill>
            <a:srgbClr val="FFFFFF">
              <a:alpha val="428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059936" y="2121408"/>
            <a:ext cx="41332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8533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3889248" y="3767328"/>
            <a:ext cx="46452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2565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-203400" y="-213207"/>
            <a:ext cx="2954800" cy="6803600"/>
          </a:xfrm>
          <a:prstGeom prst="parallelogram">
            <a:avLst>
              <a:gd name="adj" fmla="val 6447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5"/>
              </a:solidFill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-791367" y="0"/>
            <a:ext cx="3004400" cy="6858000"/>
          </a:xfrm>
          <a:prstGeom prst="parallelogram">
            <a:avLst>
              <a:gd name="adj" fmla="val 58334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1686400" y="719333"/>
            <a:ext cx="505600" cy="63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3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2643933" y="593367"/>
            <a:ext cx="859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2068576" y="3885184"/>
            <a:ext cx="179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2"/>
          </p:nvPr>
        </p:nvSpPr>
        <p:spPr>
          <a:xfrm>
            <a:off x="2056384" y="4336288"/>
            <a:ext cx="2072800" cy="13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3"/>
          </p:nvPr>
        </p:nvSpPr>
        <p:spPr>
          <a:xfrm>
            <a:off x="4494784" y="3885184"/>
            <a:ext cx="179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4"/>
          </p:nvPr>
        </p:nvSpPr>
        <p:spPr>
          <a:xfrm>
            <a:off x="4482592" y="4336288"/>
            <a:ext cx="2072800" cy="13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5"/>
          </p:nvPr>
        </p:nvSpPr>
        <p:spPr>
          <a:xfrm>
            <a:off x="6920992" y="3885184"/>
            <a:ext cx="179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6"/>
          </p:nvPr>
        </p:nvSpPr>
        <p:spPr>
          <a:xfrm>
            <a:off x="6908800" y="4336288"/>
            <a:ext cx="2072800" cy="13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7"/>
          </p:nvPr>
        </p:nvSpPr>
        <p:spPr>
          <a:xfrm>
            <a:off x="9359392" y="3885184"/>
            <a:ext cx="179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8"/>
          </p:nvPr>
        </p:nvSpPr>
        <p:spPr>
          <a:xfrm>
            <a:off x="9347200" y="4336288"/>
            <a:ext cx="2072800" cy="13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28738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">
  <p:cSld name="Title &amp; 3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8932400" y="-236173"/>
            <a:ext cx="2954800" cy="6803600"/>
          </a:xfrm>
          <a:prstGeom prst="parallelogram">
            <a:avLst>
              <a:gd name="adj" fmla="val 6447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6"/>
          <p:cNvSpPr/>
          <p:nvPr/>
        </p:nvSpPr>
        <p:spPr>
          <a:xfrm>
            <a:off x="7967400" y="-16867"/>
            <a:ext cx="3664400" cy="7991200"/>
          </a:xfrm>
          <a:prstGeom prst="parallelogram">
            <a:avLst>
              <a:gd name="adj" fmla="val 6279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306400" y="-98800"/>
            <a:ext cx="1240400" cy="532000"/>
          </a:xfrm>
          <a:prstGeom prst="parallelogram">
            <a:avLst>
              <a:gd name="adj" fmla="val 2589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6"/>
          <p:cNvSpPr/>
          <p:nvPr/>
        </p:nvSpPr>
        <p:spPr>
          <a:xfrm>
            <a:off x="-234067" y="-147067"/>
            <a:ext cx="1456400" cy="866400"/>
          </a:xfrm>
          <a:prstGeom prst="parallelogram">
            <a:avLst>
              <a:gd name="adj" fmla="val 25896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266432" y="2145792"/>
            <a:ext cx="3962400" cy="271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950976" y="1272032"/>
            <a:ext cx="42308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2"/>
          </p:nvPr>
        </p:nvSpPr>
        <p:spPr>
          <a:xfrm>
            <a:off x="950976" y="3204464"/>
            <a:ext cx="42308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3"/>
          </p:nvPr>
        </p:nvSpPr>
        <p:spPr>
          <a:xfrm>
            <a:off x="950976" y="5136896"/>
            <a:ext cx="42308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801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itle">
  <p:cSld name="Left Title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0" y="2267500"/>
            <a:ext cx="505600" cy="260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829056" y="2157984"/>
            <a:ext cx="3657600" cy="29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1"/>
          </p:nvPr>
        </p:nvSpPr>
        <p:spPr>
          <a:xfrm>
            <a:off x="829056" y="4937760"/>
            <a:ext cx="3657600" cy="11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8772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ross shapes">
  <p:cSld name="Title &amp; cross shape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-203400" y="-213207"/>
            <a:ext cx="2954800" cy="6803600"/>
          </a:xfrm>
          <a:prstGeom prst="parallelogram">
            <a:avLst>
              <a:gd name="adj" fmla="val 6447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18"/>
          <p:cNvSpPr/>
          <p:nvPr/>
        </p:nvSpPr>
        <p:spPr>
          <a:xfrm>
            <a:off x="-791367" y="0"/>
            <a:ext cx="3004400" cy="6858000"/>
          </a:xfrm>
          <a:prstGeom prst="parallelogram">
            <a:avLst>
              <a:gd name="adj" fmla="val 58334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6266688" y="524256"/>
            <a:ext cx="4974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3202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ix columns">
  <p:cSld name="Title &amp; six column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-203400" y="-213207"/>
            <a:ext cx="2954800" cy="6803600"/>
          </a:xfrm>
          <a:prstGeom prst="parallelogram">
            <a:avLst>
              <a:gd name="adj" fmla="val 6447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19"/>
          <p:cNvSpPr/>
          <p:nvPr/>
        </p:nvSpPr>
        <p:spPr>
          <a:xfrm>
            <a:off x="-791367" y="0"/>
            <a:ext cx="3004400" cy="6858000"/>
          </a:xfrm>
          <a:prstGeom prst="parallelogram">
            <a:avLst>
              <a:gd name="adj" fmla="val 58334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5353400" y="542735"/>
            <a:ext cx="5899600" cy="1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11712200" y="2349600"/>
            <a:ext cx="480000" cy="215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E6B8AF"/>
              </a:solidFill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9047367" y="2632897"/>
            <a:ext cx="1682400" cy="3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2"/>
          </p:nvPr>
        </p:nvSpPr>
        <p:spPr>
          <a:xfrm>
            <a:off x="9047367" y="3173409"/>
            <a:ext cx="21824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3"/>
          </p:nvPr>
        </p:nvSpPr>
        <p:spPr>
          <a:xfrm>
            <a:off x="8672659" y="4564201"/>
            <a:ext cx="1682400" cy="3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4"/>
          </p:nvPr>
        </p:nvSpPr>
        <p:spPr>
          <a:xfrm>
            <a:off x="8672659" y="5104713"/>
            <a:ext cx="21824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5"/>
          </p:nvPr>
        </p:nvSpPr>
        <p:spPr>
          <a:xfrm>
            <a:off x="2702560" y="2632887"/>
            <a:ext cx="1682400" cy="3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6"/>
          </p:nvPr>
        </p:nvSpPr>
        <p:spPr>
          <a:xfrm>
            <a:off x="2702560" y="3173399"/>
            <a:ext cx="21824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7"/>
          </p:nvPr>
        </p:nvSpPr>
        <p:spPr>
          <a:xfrm>
            <a:off x="5937416" y="2632887"/>
            <a:ext cx="1682400" cy="3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8"/>
          </p:nvPr>
        </p:nvSpPr>
        <p:spPr>
          <a:xfrm>
            <a:off x="5937416" y="3173399"/>
            <a:ext cx="21824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9"/>
          </p:nvPr>
        </p:nvSpPr>
        <p:spPr>
          <a:xfrm>
            <a:off x="2052320" y="4567351"/>
            <a:ext cx="1682400" cy="3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3"/>
          </p:nvPr>
        </p:nvSpPr>
        <p:spPr>
          <a:xfrm>
            <a:off x="2052320" y="5107863"/>
            <a:ext cx="21824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4"/>
          </p:nvPr>
        </p:nvSpPr>
        <p:spPr>
          <a:xfrm>
            <a:off x="5266944" y="4567351"/>
            <a:ext cx="1682400" cy="3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5"/>
          </p:nvPr>
        </p:nvSpPr>
        <p:spPr>
          <a:xfrm>
            <a:off x="5266944" y="5107863"/>
            <a:ext cx="21824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298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87E8D-95D9-4430-AEC9-EE2C886E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B140FD-0422-425E-8DC3-61E3C099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5DDB65-B94E-40F7-8E0F-1C86398F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1E60-4958-4C1B-BAD1-46C25B365071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4B8835-D39F-4968-955D-0C958B98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C2DBB6-35D2-411E-A83F-7E869F2A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B7EE-7D74-4C05-A5D2-7F1E3FC29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57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&amp; 4 text">
  <p:cSld name="Title 2 &amp; 4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50967" y="549067"/>
            <a:ext cx="1082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1"/>
          </p:nvPr>
        </p:nvSpPr>
        <p:spPr>
          <a:xfrm>
            <a:off x="3412333" y="1841000"/>
            <a:ext cx="26836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just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just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just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just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just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just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just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just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2"/>
          </p:nvPr>
        </p:nvSpPr>
        <p:spPr>
          <a:xfrm>
            <a:off x="3412333" y="3389379"/>
            <a:ext cx="26836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just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just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just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just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just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just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just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just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3"/>
          </p:nvPr>
        </p:nvSpPr>
        <p:spPr>
          <a:xfrm>
            <a:off x="3412333" y="4937765"/>
            <a:ext cx="26836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just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just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just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just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just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just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just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just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5844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graphics">
  <p:cSld name="Title &amp; graphics">
    <p:bg>
      <p:bgPr>
        <a:solidFill>
          <a:schemeClr val="accent5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-2545833" y="-75200"/>
            <a:ext cx="8587200" cy="7008400"/>
          </a:xfrm>
          <a:prstGeom prst="parallelogram">
            <a:avLst>
              <a:gd name="adj" fmla="val 22858"/>
            </a:avLst>
          </a:prstGeom>
          <a:solidFill>
            <a:srgbClr val="FFFFFF">
              <a:alpha val="70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21"/>
          <p:cNvSpPr/>
          <p:nvPr/>
        </p:nvSpPr>
        <p:spPr>
          <a:xfrm rot="10800000">
            <a:off x="4493500" y="-889852"/>
            <a:ext cx="2657200" cy="8141600"/>
          </a:xfrm>
          <a:prstGeom prst="parallelogram">
            <a:avLst>
              <a:gd name="adj" fmla="val 70367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4510100" y="166385"/>
            <a:ext cx="2624000" cy="8049200"/>
          </a:xfrm>
          <a:prstGeom prst="parallelogram">
            <a:avLst>
              <a:gd name="adj" fmla="val 74870"/>
            </a:avLst>
          </a:prstGeom>
          <a:solidFill>
            <a:srgbClr val="FFFFFF">
              <a:alpha val="428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963168" y="2340864"/>
            <a:ext cx="4169600" cy="21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0" y="2692400"/>
            <a:ext cx="505600" cy="147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62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/>
          <p:nvPr/>
        </p:nvSpPr>
        <p:spPr>
          <a:xfrm>
            <a:off x="-203400" y="-213207"/>
            <a:ext cx="2954800" cy="6803600"/>
          </a:xfrm>
          <a:prstGeom prst="parallelogram">
            <a:avLst>
              <a:gd name="adj" fmla="val 6447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2"/>
          <p:cNvSpPr/>
          <p:nvPr/>
        </p:nvSpPr>
        <p:spPr>
          <a:xfrm>
            <a:off x="-791367" y="0"/>
            <a:ext cx="3004400" cy="6858000"/>
          </a:xfrm>
          <a:prstGeom prst="parallelogram">
            <a:avLst>
              <a:gd name="adj" fmla="val 58334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2"/>
          <p:cNvSpPr txBox="1">
            <a:spLocks noGrp="1"/>
          </p:cNvSpPr>
          <p:nvPr>
            <p:ph type="title" hasCustomPrompt="1"/>
          </p:nvPr>
        </p:nvSpPr>
        <p:spPr>
          <a:xfrm>
            <a:off x="3474720" y="564896"/>
            <a:ext cx="4267200" cy="11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2" hasCustomPrompt="1"/>
          </p:nvPr>
        </p:nvSpPr>
        <p:spPr>
          <a:xfrm>
            <a:off x="5273040" y="2527808"/>
            <a:ext cx="4267200" cy="11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 idx="3" hasCustomPrompt="1"/>
          </p:nvPr>
        </p:nvSpPr>
        <p:spPr>
          <a:xfrm>
            <a:off x="7071360" y="4502912"/>
            <a:ext cx="4267200" cy="11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1"/>
          </p:nvPr>
        </p:nvSpPr>
        <p:spPr>
          <a:xfrm>
            <a:off x="3718560" y="1601216"/>
            <a:ext cx="32552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4"/>
          </p:nvPr>
        </p:nvSpPr>
        <p:spPr>
          <a:xfrm>
            <a:off x="5650992" y="3564128"/>
            <a:ext cx="32552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5"/>
          </p:nvPr>
        </p:nvSpPr>
        <p:spPr>
          <a:xfrm>
            <a:off x="7583424" y="5527040"/>
            <a:ext cx="32552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1365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right grey background">
  <p:cSld name="Title &amp; right grey background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/>
          <p:cNvPicPr preferRelativeResize="0"/>
          <p:nvPr/>
        </p:nvPicPr>
        <p:blipFill rotWithShape="1">
          <a:blip r:embed="rId2">
            <a:alphaModFix/>
          </a:blip>
          <a:srcRect l="15789" r="15796"/>
          <a:stretch/>
        </p:blipFill>
        <p:spPr>
          <a:xfrm>
            <a:off x="5348000" y="-125567"/>
            <a:ext cx="8559600" cy="7037600"/>
          </a:xfrm>
          <a:prstGeom prst="parallelogram">
            <a:avLst>
              <a:gd name="adj" fmla="val 24526"/>
            </a:avLst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5156267" y="-40200"/>
            <a:ext cx="2119600" cy="7160800"/>
          </a:xfrm>
          <a:prstGeom prst="parallelogram">
            <a:avLst>
              <a:gd name="adj" fmla="val 66635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7339584" y="1182624"/>
            <a:ext cx="3889200" cy="19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1"/>
          </p:nvPr>
        </p:nvSpPr>
        <p:spPr>
          <a:xfrm>
            <a:off x="7339584" y="3445133"/>
            <a:ext cx="3889200" cy="1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13945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left grey background">
  <p:cSld name="Title &amp; left grey background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 l="17722" r="17715"/>
          <a:stretch/>
        </p:blipFill>
        <p:spPr>
          <a:xfrm>
            <a:off x="-1496633" y="0"/>
            <a:ext cx="7871200" cy="6858000"/>
          </a:xfrm>
          <a:prstGeom prst="parallelogram">
            <a:avLst>
              <a:gd name="adj" fmla="val 21429"/>
            </a:avLst>
          </a:prstGeom>
          <a:noFill/>
          <a:ln>
            <a:noFill/>
          </a:ln>
        </p:spPr>
      </p:pic>
      <p:sp>
        <p:nvSpPr>
          <p:cNvPr id="169" name="Google Shape;169;p24"/>
          <p:cNvSpPr/>
          <p:nvPr/>
        </p:nvSpPr>
        <p:spPr>
          <a:xfrm>
            <a:off x="4335200" y="-40200"/>
            <a:ext cx="2432800" cy="7249200"/>
          </a:xfrm>
          <a:prstGeom prst="parallelogram">
            <a:avLst>
              <a:gd name="adj" fmla="val 70308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950976" y="1597152"/>
            <a:ext cx="38772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133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ubTitle" idx="1"/>
          </p:nvPr>
        </p:nvSpPr>
        <p:spPr>
          <a:xfrm>
            <a:off x="950976" y="3450336"/>
            <a:ext cx="3877200" cy="2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733"/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41349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/>
        </p:nvSpPr>
        <p:spPr>
          <a:xfrm>
            <a:off x="6120400" y="4973357"/>
            <a:ext cx="5120800" cy="10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333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3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Slidesgo</a:t>
            </a:r>
            <a:r>
              <a:rPr lang="en" sz="1333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3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Flaticon</a:t>
            </a:r>
            <a:r>
              <a:rPr lang="en" sz="1333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3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Freepik </a:t>
            </a:r>
            <a:r>
              <a:rPr lang="en" sz="1333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and illustrations by </a:t>
            </a:r>
            <a:r>
              <a:rPr lang="en" sz="13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Stories</a:t>
            </a:r>
            <a:endParaRPr sz="1333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6096000" y="1202967"/>
            <a:ext cx="5145200" cy="15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80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8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8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8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8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8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8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8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8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77982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graphic &amp; two columns">
  <p:cSld name="Infographic &amp; two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-1219400" y="-213207"/>
            <a:ext cx="2954800" cy="6803600"/>
          </a:xfrm>
          <a:prstGeom prst="parallelogram">
            <a:avLst>
              <a:gd name="adj" fmla="val 6447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26"/>
          <p:cNvSpPr/>
          <p:nvPr/>
        </p:nvSpPr>
        <p:spPr>
          <a:xfrm>
            <a:off x="-1807367" y="0"/>
            <a:ext cx="3004400" cy="6858000"/>
          </a:xfrm>
          <a:prstGeom prst="parallelogram">
            <a:avLst>
              <a:gd name="adj" fmla="val 58334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/>
          <p:nvPr/>
        </p:nvSpPr>
        <p:spPr>
          <a:xfrm rot="10800000">
            <a:off x="10400701" y="168700"/>
            <a:ext cx="2954800" cy="6803600"/>
          </a:xfrm>
          <a:prstGeom prst="parallelogram">
            <a:avLst>
              <a:gd name="adj" fmla="val 6447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26"/>
          <p:cNvSpPr/>
          <p:nvPr/>
        </p:nvSpPr>
        <p:spPr>
          <a:xfrm rot="10800000">
            <a:off x="10936636" y="-213207"/>
            <a:ext cx="3004400" cy="6858000"/>
          </a:xfrm>
          <a:prstGeom prst="parallelogram">
            <a:avLst>
              <a:gd name="adj" fmla="val 58334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3469840" y="474333"/>
            <a:ext cx="7771200" cy="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1"/>
          </p:nvPr>
        </p:nvSpPr>
        <p:spPr>
          <a:xfrm>
            <a:off x="3108960" y="1376500"/>
            <a:ext cx="17800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subTitle" idx="2"/>
          </p:nvPr>
        </p:nvSpPr>
        <p:spPr>
          <a:xfrm>
            <a:off x="2599400" y="3307567"/>
            <a:ext cx="17800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3"/>
          </p:nvPr>
        </p:nvSpPr>
        <p:spPr>
          <a:xfrm>
            <a:off x="2092960" y="5238633"/>
            <a:ext cx="17800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4"/>
          </p:nvPr>
        </p:nvSpPr>
        <p:spPr>
          <a:xfrm>
            <a:off x="8347456" y="1361600"/>
            <a:ext cx="17800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5"/>
          </p:nvPr>
        </p:nvSpPr>
        <p:spPr>
          <a:xfrm>
            <a:off x="7815933" y="3292667"/>
            <a:ext cx="17800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6"/>
          </p:nvPr>
        </p:nvSpPr>
        <p:spPr>
          <a:xfrm>
            <a:off x="7309493" y="5223733"/>
            <a:ext cx="17800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64167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62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131FA-09A3-4ED0-A577-E38789A0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6A44E1-2E7E-4C4E-8E72-2D6084346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FDB55A-D83A-4A94-9905-4420BAC4A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E5B7F6-85AA-4F75-99D8-0EEFF1B6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1E60-4958-4C1B-BAD1-46C25B365071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F2F980-D67D-4C43-A9B3-8F283AAC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96750A-A5D5-48A8-AD35-544DAC8F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B7EE-7D74-4C05-A5D2-7F1E3FC29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30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1FA96-F177-42BD-83F6-4AEFC59E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807EC5-F016-4910-9D49-E961491A4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4D981B-D913-421D-AB91-AFE5EA80F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3985BB-1810-4023-B911-2F18657E2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62CA03-BD00-493E-A178-BB5C3A0A3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B1117D-61E9-43CE-8CA8-3C7D561B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1E60-4958-4C1B-BAD1-46C25B365071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77187DC-D0A3-4A60-AD0C-4DA225C9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5338FD-9EBD-4B6D-BE5F-4B9C6988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B7EE-7D74-4C05-A5D2-7F1E3FC29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7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6FCC8-340F-4158-8BB9-60C0E981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5A2A23-6533-4417-BECE-39888C54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1E60-4958-4C1B-BAD1-46C25B365071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7E8073-4EC0-4534-9DC8-F86C3DDE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174880-F10A-4B7D-91DD-64BA9705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B7EE-7D74-4C05-A5D2-7F1E3FC29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68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700D98-30B0-4318-AF28-1D22F9A5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1E60-4958-4C1B-BAD1-46C25B365071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7BD332-97B0-44AE-9624-A083F515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7A2966-0049-4723-9D65-96E55A61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B7EE-7D74-4C05-A5D2-7F1E3FC29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17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C0454-D876-42C4-A046-0DF4FE84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8CB490-B48B-43B6-9E2A-139F70AD9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8446D4-4C20-4CE6-BC0A-68436C09B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759FCB-411D-4FDC-AE58-F13B6F5E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1E60-4958-4C1B-BAD1-46C25B365071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F85C9E-71FC-408E-9BFD-D01C1581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9123E7-F0A9-4F3E-9940-4689BEE0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B7EE-7D74-4C05-A5D2-7F1E3FC29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18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6EBF9A-D838-4288-BDC7-D6F9E0D0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073048-3C3B-49AC-8EEA-085F46F32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F64B3E-F669-4509-A75A-1E20A9ED4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DC0BCF-561D-4A89-A545-8EBD2AC5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1E60-4958-4C1B-BAD1-46C25B365071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2F9DFD-118C-4E8B-83C1-7A69C789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A4AE21-9ACD-4420-99D5-B8C95CBE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B7EE-7D74-4C05-A5D2-7F1E3FC29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0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0AC1EE-7CD7-4012-86CE-75FE4378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FDA171-8532-4FB0-AF55-C8E083C1A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311CF7-A090-4F0C-83FF-889ADD25A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91E60-4958-4C1B-BAD1-46C25B365071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403837-36A3-457F-ABEB-1D3C0E6BC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973BD-9F23-40E9-9C2C-630C3BBD6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B7EE-7D74-4C05-A5D2-7F1E3FC29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39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Oswald"/>
              <a:buNone/>
              <a:defRPr sz="3400" b="1" i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88115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>
          <p15:clr>
            <a:srgbClr val="EA4335"/>
          </p15:clr>
        </p15:guide>
        <p15:guide id="4" pos="5760">
          <p15:clr>
            <a:srgbClr val="EA4335"/>
          </p15:clr>
        </p15:guide>
        <p15:guide id="5" pos="449">
          <p15:clr>
            <a:srgbClr val="EA4335"/>
          </p15:clr>
        </p15:guide>
        <p15:guide id="6" pos="5311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2B171A-2709-40C5-94C8-3EE921FF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22" y="2073896"/>
            <a:ext cx="10039546" cy="3912125"/>
          </a:xfrm>
        </p:spPr>
        <p:txBody>
          <a:bodyPr/>
          <a:lstStyle/>
          <a:p>
            <a:pPr algn="ctr"/>
            <a:r>
              <a:rPr lang="en-US" altLang="zh-TW" sz="8000" dirty="0">
                <a:solidFill>
                  <a:schemeClr val="tx1"/>
                </a:solidFill>
              </a:rPr>
              <a:t>Benefits of working out on </a:t>
            </a:r>
            <a:r>
              <a:rPr lang="en-US" altLang="zh-TW" sz="8000" u="sng" dirty="0">
                <a:solidFill>
                  <a:schemeClr val="tx1"/>
                </a:solidFill>
              </a:rPr>
              <a:t>physiology</a:t>
            </a:r>
            <a:r>
              <a:rPr lang="en-US" altLang="zh-TW" sz="8000" dirty="0">
                <a:solidFill>
                  <a:schemeClr val="tx1"/>
                </a:solidFill>
              </a:rPr>
              <a:t> </a:t>
            </a:r>
            <a:endParaRPr lang="zh-TW" alt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69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DFAE6C-FE23-4244-8B0C-077E1D42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397" y="229261"/>
            <a:ext cx="9336986" cy="1796400"/>
          </a:xfrm>
        </p:spPr>
        <p:txBody>
          <a:bodyPr/>
          <a:lstStyle/>
          <a:p>
            <a:pPr algn="ctr"/>
            <a:r>
              <a:rPr lang="en-US" altLang="zh-TW" dirty="0"/>
              <a:t>Enhance </a:t>
            </a:r>
            <a:r>
              <a:rPr lang="en-US" altLang="zh-TW" sz="4000" b="1" i="1" dirty="0">
                <a:latin typeface="Oswald" panose="02020500000000000000" charset="0"/>
              </a:rPr>
              <a:t>cardiopulmonary function</a:t>
            </a:r>
            <a:br>
              <a:rPr lang="en-US" altLang="zh-TW" sz="4000" b="1" i="1" dirty="0">
                <a:latin typeface="Oswald" panose="02020500000000000000" charset="0"/>
              </a:rPr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B73403-5EDB-4536-A809-0B9CEFC6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4950" y="1292279"/>
            <a:ext cx="2667049" cy="3572400"/>
          </a:xfrm>
        </p:spPr>
        <p:txBody>
          <a:bodyPr/>
          <a:lstStyle/>
          <a:p>
            <a:pPr marL="203195" indent="0" algn="l">
              <a:buNone/>
            </a:pPr>
            <a:r>
              <a:rPr lang="en-US" altLang="zh-TW" sz="4000" b="1" dirty="0">
                <a:latin typeface="Oswald" panose="02020500000000000000" charset="0"/>
              </a:rPr>
              <a:t>Make the muscle of heart become stronger</a:t>
            </a:r>
            <a:endParaRPr lang="zh-TW" altLang="en-US" sz="4000" b="1" dirty="0">
              <a:latin typeface="Oswald" panose="02020500000000000000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0A58B3-4A57-4300-8C8C-BEACB1EFA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7" y="1282079"/>
            <a:ext cx="7837554" cy="429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33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7627B-C839-4AAC-A99A-89E5E7A2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666" y="276395"/>
            <a:ext cx="8959913" cy="1796400"/>
          </a:xfrm>
        </p:spPr>
        <p:txBody>
          <a:bodyPr/>
          <a:lstStyle/>
          <a:p>
            <a:r>
              <a:rPr lang="en-US" altLang="zh-TW" dirty="0"/>
              <a:t>Enhance </a:t>
            </a:r>
            <a:r>
              <a:rPr lang="en-US" altLang="zh-TW" sz="4000" b="1" i="1" dirty="0">
                <a:latin typeface="Oswald" panose="02020500000000000000" charset="0"/>
              </a:rPr>
              <a:t>cardiopulmonary function</a:t>
            </a:r>
            <a:br>
              <a:rPr lang="en-US" altLang="zh-TW" sz="4000" b="1" i="1" dirty="0">
                <a:latin typeface="Oswald" panose="02020500000000000000" charset="0"/>
              </a:rPr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8D9A2E-08E2-4EDB-BD55-04585A436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7695" y="1530326"/>
            <a:ext cx="2639505" cy="3572400"/>
          </a:xfrm>
        </p:spPr>
        <p:txBody>
          <a:bodyPr/>
          <a:lstStyle/>
          <a:p>
            <a:pPr marL="203195" indent="0" algn="l">
              <a:buNone/>
            </a:pPr>
            <a:r>
              <a:rPr lang="en-US" altLang="zh-TW" sz="4000" b="1" dirty="0">
                <a:latin typeface="Oswald" panose="02020500000000000000" charset="0"/>
              </a:rPr>
              <a:t>Make the ability of transport oxygen become better</a:t>
            </a:r>
            <a:endParaRPr lang="zh-TW" altLang="en-US" sz="4000" b="1" dirty="0">
              <a:latin typeface="Oswald" panose="02020500000000000000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44657D-9F48-4850-9281-9D9334D8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6" y="1333046"/>
            <a:ext cx="8576215" cy="45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06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1451728" y="790301"/>
            <a:ext cx="10096107" cy="482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buNone/>
            </a:pPr>
            <a:r>
              <a:rPr lang="en-US" sz="5400" b="1" i="1" dirty="0">
                <a:latin typeface="Oswald" panose="02020500000000000000" charset="0"/>
              </a:rPr>
              <a:t>1.Shape good body</a:t>
            </a:r>
          </a:p>
          <a:p>
            <a:pPr marL="0" indent="0" algn="just">
              <a:buNone/>
            </a:pPr>
            <a:r>
              <a:rPr lang="en-US" sz="5400" b="1" i="1" dirty="0">
                <a:latin typeface="Oswald" panose="02020500000000000000" charset="0"/>
              </a:rPr>
              <a:t>2.</a:t>
            </a:r>
            <a:r>
              <a:rPr lang="en-US" altLang="zh-TW" sz="5400" b="1" i="1" dirty="0">
                <a:latin typeface="Oswald" panose="02020500000000000000" charset="0"/>
              </a:rPr>
              <a:t>Prevent disease</a:t>
            </a:r>
            <a:endParaRPr lang="en-US" sz="5400" b="1" i="1" dirty="0">
              <a:latin typeface="Oswald" panose="02020500000000000000" charset="0"/>
            </a:endParaRPr>
          </a:p>
          <a:p>
            <a:pPr marL="0" indent="0" algn="just">
              <a:buNone/>
            </a:pPr>
            <a:r>
              <a:rPr lang="en-US" sz="5400" b="1" i="1" dirty="0">
                <a:latin typeface="Oswald" panose="02020500000000000000" charset="0"/>
              </a:rPr>
              <a:t>3.Delay aging</a:t>
            </a:r>
          </a:p>
          <a:p>
            <a:pPr marL="0" indent="0" algn="just">
              <a:buNone/>
            </a:pPr>
            <a:r>
              <a:rPr lang="en-US" sz="5400" b="1" i="1" dirty="0">
                <a:latin typeface="Oswald" panose="02020500000000000000" charset="0"/>
              </a:rPr>
              <a:t>4.Enhance</a:t>
            </a:r>
          </a:p>
          <a:p>
            <a:pPr marL="0" indent="0" algn="just">
              <a:buNone/>
            </a:pPr>
            <a:r>
              <a:rPr lang="en-US" sz="5400" b="1" i="1" dirty="0">
                <a:latin typeface="Oswald" panose="02020500000000000000" charset="0"/>
              </a:rPr>
              <a:t>cardiopulmonary function</a:t>
            </a:r>
          </a:p>
          <a:p>
            <a:pPr marL="0" indent="0" algn="just">
              <a:buNone/>
            </a:pPr>
            <a:endParaRPr sz="4000" dirty="0">
              <a:latin typeface="Oswald" panose="0202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2353233" y="314233"/>
            <a:ext cx="8888000" cy="8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5400" dirty="0"/>
              <a:t>Good shape</a:t>
            </a:r>
            <a:endParaRPr sz="5400"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512024" y="1866724"/>
            <a:ext cx="4302645" cy="27712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buNone/>
            </a:pPr>
            <a:r>
              <a:rPr lang="en-US" sz="4000" b="1" dirty="0">
                <a:latin typeface="Oswald" panose="02020500000000000000" charset="0"/>
              </a:rPr>
              <a:t>A lot of people are overweight</a:t>
            </a:r>
          </a:p>
          <a:p>
            <a:pPr marL="0" indent="0" algn="just">
              <a:buNone/>
            </a:pPr>
            <a:r>
              <a:rPr lang="en-US" sz="4000" b="1" dirty="0">
                <a:latin typeface="Oswald" panose="02020500000000000000" charset="0"/>
              </a:rPr>
              <a:t>in Taiwan</a:t>
            </a:r>
            <a:endParaRPr sz="4000" b="1" dirty="0">
              <a:latin typeface="Oswald" panose="02020500000000000000" charset="0"/>
            </a:endParaRPr>
          </a:p>
        </p:txBody>
      </p:sp>
      <p:pic>
        <p:nvPicPr>
          <p:cNvPr id="4" name="圖片 3" descr="一張含有 服飾 的圖片&#10;&#10;自動產生的描述">
            <a:extLst>
              <a:ext uri="{FF2B5EF4-FFF2-40B4-BE49-F238E27FC236}">
                <a16:creationId xmlns:a16="http://schemas.microsoft.com/office/drawing/2014/main" id="{1DFB0E41-F839-4C62-B77E-05BDD3EA4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23" y="1517933"/>
            <a:ext cx="7770114" cy="443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21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2346394" y="310564"/>
            <a:ext cx="8754707" cy="8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5400" dirty="0"/>
              <a:t>Good shape</a:t>
            </a:r>
            <a:endParaRPr sz="5400"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0" y="1374701"/>
            <a:ext cx="8888000" cy="482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buNone/>
            </a:pPr>
            <a:r>
              <a:rPr lang="en-US" sz="4000" b="1" dirty="0">
                <a:latin typeface="Oswald" panose="02020500000000000000" charset="0"/>
              </a:rPr>
              <a:t>Good looking</a:t>
            </a:r>
            <a:endParaRPr sz="4000" b="1" dirty="0">
              <a:latin typeface="Oswald" panose="02020500000000000000" charset="0"/>
            </a:endParaRPr>
          </a:p>
        </p:txBody>
      </p:sp>
      <p:pic>
        <p:nvPicPr>
          <p:cNvPr id="3" name="圖片 2" descr="一張含有 個人, 服飾, 男人, 室內 的圖片&#10;&#10;自動產生的描述">
            <a:extLst>
              <a:ext uri="{FF2B5EF4-FFF2-40B4-BE49-F238E27FC236}">
                <a16:creationId xmlns:a16="http://schemas.microsoft.com/office/drawing/2014/main" id="{105C1596-01B6-4A6F-86C7-745583EF7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149" y="1337056"/>
            <a:ext cx="7618301" cy="5069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2353233" y="314233"/>
            <a:ext cx="8888000" cy="8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5400" dirty="0"/>
              <a:t>Good shape</a:t>
            </a:r>
            <a:endParaRPr sz="5400"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144379" y="1517933"/>
            <a:ext cx="8473008" cy="482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buNone/>
            </a:pPr>
            <a:r>
              <a:rPr lang="en-US" sz="8000" b="1" dirty="0">
                <a:latin typeface="Oswald" panose="02020500000000000000" charset="0"/>
              </a:rPr>
              <a:t>Strong</a:t>
            </a:r>
            <a:endParaRPr sz="8000" b="1" dirty="0">
              <a:latin typeface="Oswald" panose="02020500000000000000" charset="0"/>
            </a:endParaRPr>
          </a:p>
        </p:txBody>
      </p:sp>
      <p:pic>
        <p:nvPicPr>
          <p:cNvPr id="3" name="圖片 2" descr="一張含有 個人, 室外 的圖片&#10;&#10;自動產生的描述">
            <a:extLst>
              <a:ext uri="{FF2B5EF4-FFF2-40B4-BE49-F238E27FC236}">
                <a16:creationId xmlns:a16="http://schemas.microsoft.com/office/drawing/2014/main" id="{6E7313CE-CD8D-420E-861A-A7EA613FF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69" y="1380467"/>
            <a:ext cx="7759058" cy="5163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2374674" y="349006"/>
            <a:ext cx="8875985" cy="8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5400" dirty="0"/>
              <a:t>Prevent disease</a:t>
            </a:r>
            <a:endParaRPr sz="5400"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5591834" y="1599045"/>
            <a:ext cx="6311136" cy="436524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buNone/>
            </a:pPr>
            <a:r>
              <a:rPr lang="en-US" sz="6600" b="1" dirty="0">
                <a:latin typeface="Oswald" panose="02020500000000000000" charset="0"/>
              </a:rPr>
              <a:t>After training, it will become stronger.</a:t>
            </a:r>
            <a:endParaRPr sz="6600" b="1" dirty="0">
              <a:latin typeface="Oswald" panose="02020500000000000000" charset="0"/>
            </a:endParaRP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F0410033-1ED0-401F-A814-5171223E4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76" y="1217406"/>
            <a:ext cx="3643953" cy="512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85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2365248" y="403795"/>
            <a:ext cx="8888000" cy="8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5400" dirty="0"/>
              <a:t>Prevent disease</a:t>
            </a:r>
            <a:endParaRPr sz="5400"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9568205" y="1337056"/>
            <a:ext cx="2300142" cy="482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buNone/>
            </a:pPr>
            <a:r>
              <a:rPr lang="en-US" sz="4000" b="1" dirty="0">
                <a:latin typeface="Oswald" panose="02020500000000000000" charset="0"/>
              </a:rPr>
              <a:t>Kill bacteria and</a:t>
            </a:r>
          </a:p>
          <a:p>
            <a:pPr marL="0" indent="0" algn="just">
              <a:buNone/>
            </a:pPr>
            <a:r>
              <a:rPr lang="en-US" sz="4000" b="1" dirty="0">
                <a:latin typeface="Oswald" panose="02020500000000000000" charset="0"/>
              </a:rPr>
              <a:t>virus</a:t>
            </a:r>
            <a:endParaRPr sz="4000" b="1" dirty="0">
              <a:latin typeface="Oswald" panose="02020500000000000000" charset="0"/>
            </a:endParaRPr>
          </a:p>
        </p:txBody>
      </p:sp>
      <p:pic>
        <p:nvPicPr>
          <p:cNvPr id="4" name="圖片 3" descr="一張含有 布偶 的圖片&#10;&#10;自動產生的描述">
            <a:extLst>
              <a:ext uri="{FF2B5EF4-FFF2-40B4-BE49-F238E27FC236}">
                <a16:creationId xmlns:a16="http://schemas.microsoft.com/office/drawing/2014/main" id="{97F58412-25D5-46FC-97EF-0723C7342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14" y="1423622"/>
            <a:ext cx="8030327" cy="46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2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2365248" y="314184"/>
            <a:ext cx="8888000" cy="8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5400" dirty="0"/>
              <a:t>Delay aging</a:t>
            </a:r>
            <a:endParaRPr sz="5400"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2365248" y="1487885"/>
            <a:ext cx="8888000" cy="482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buNone/>
            </a:pPr>
            <a:r>
              <a:rPr lang="en-US" sz="5000" b="1" dirty="0">
                <a:latin typeface="Oswald" panose="02020500000000000000" charset="0"/>
              </a:rPr>
              <a:t>Enhance</a:t>
            </a:r>
          </a:p>
          <a:p>
            <a:pPr marL="0" indent="0" algn="just">
              <a:buNone/>
            </a:pPr>
            <a:r>
              <a:rPr lang="en-US" sz="5000" b="1" dirty="0">
                <a:latin typeface="Oswald" panose="02020500000000000000" charset="0"/>
              </a:rPr>
              <a:t>muscle</a:t>
            </a:r>
          </a:p>
          <a:p>
            <a:pPr marL="0" indent="0" algn="just">
              <a:buNone/>
            </a:pPr>
            <a:r>
              <a:rPr lang="en-US" sz="5000" b="1" dirty="0">
                <a:latin typeface="Oswald" panose="02020500000000000000" charset="0"/>
              </a:rPr>
              <a:t>content</a:t>
            </a:r>
            <a:endParaRPr sz="5000" b="1" dirty="0">
              <a:latin typeface="Oswald" panose="02020500000000000000" charset="0"/>
            </a:endParaRPr>
          </a:p>
        </p:txBody>
      </p:sp>
      <p:pic>
        <p:nvPicPr>
          <p:cNvPr id="3" name="圖片 2" descr="一張含有 個人, 男人, 老 的圖片&#10;&#10;自動產生的描述">
            <a:extLst>
              <a:ext uri="{FF2B5EF4-FFF2-40B4-BE49-F238E27FC236}">
                <a16:creationId xmlns:a16="http://schemas.microsoft.com/office/drawing/2014/main" id="{EDCD23DB-570E-4841-90B2-6E26D439B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830" y="1337056"/>
            <a:ext cx="5489542" cy="541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2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0557B-23AB-40DD-99F1-3AD2850B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588" y="512065"/>
            <a:ext cx="7517612" cy="1796400"/>
          </a:xfrm>
        </p:spPr>
        <p:txBody>
          <a:bodyPr/>
          <a:lstStyle/>
          <a:p>
            <a:pPr algn="ctr"/>
            <a:r>
              <a:rPr lang="en-US" altLang="zh-TW" dirty="0"/>
              <a:t>Delay aging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6621D5-62FB-42B5-94CE-09E2DB7E0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7132" y="1913642"/>
            <a:ext cx="4666435" cy="3421930"/>
          </a:xfrm>
        </p:spPr>
        <p:txBody>
          <a:bodyPr/>
          <a:lstStyle/>
          <a:p>
            <a:pPr marL="203195" indent="0" algn="l">
              <a:buNone/>
            </a:pPr>
            <a:r>
              <a:rPr lang="en-US" altLang="zh-TW" sz="4000" b="1" dirty="0">
                <a:latin typeface="Oswald" panose="02020500000000000000" charset="0"/>
              </a:rPr>
              <a:t>Make the digestive system</a:t>
            </a:r>
          </a:p>
          <a:p>
            <a:pPr marL="203195" indent="0" algn="l">
              <a:buNone/>
            </a:pPr>
            <a:r>
              <a:rPr lang="en-US" altLang="zh-TW" sz="4000" b="1" dirty="0">
                <a:latin typeface="Oswald" panose="02020500000000000000" charset="0"/>
              </a:rPr>
              <a:t>more powerful</a:t>
            </a:r>
            <a:endParaRPr lang="zh-TW" altLang="en-US" sz="4000" b="1" dirty="0">
              <a:latin typeface="Oswald" panose="02020500000000000000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73D37C-B899-4855-98A8-98ED822F9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297" y="1245762"/>
            <a:ext cx="5694526" cy="502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7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man Workout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D9D9D9"/>
      </a:lt2>
      <a:accent1>
        <a:srgbClr val="DD7E6B"/>
      </a:accent1>
      <a:accent2>
        <a:srgbClr val="DD7E6B"/>
      </a:accent2>
      <a:accent3>
        <a:srgbClr val="E6B8AF"/>
      </a:accent3>
      <a:accent4>
        <a:srgbClr val="E6B8AF"/>
      </a:accent4>
      <a:accent5>
        <a:srgbClr val="EFEFEF"/>
      </a:accent5>
      <a:accent6>
        <a:srgbClr val="99999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93</Words>
  <Application>Microsoft Office PowerPoint</Application>
  <PresentationFormat>寬螢幕</PresentationFormat>
  <Paragraphs>29</Paragraphs>
  <Slides>11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Oswald</vt:lpstr>
      <vt:lpstr>Office 佈景主題</vt:lpstr>
      <vt:lpstr>Woman Workout by Slidesgo</vt:lpstr>
      <vt:lpstr>Benefits of working out on physiology </vt:lpstr>
      <vt:lpstr>PowerPoint 簡報</vt:lpstr>
      <vt:lpstr>Good shape</vt:lpstr>
      <vt:lpstr>Good shape</vt:lpstr>
      <vt:lpstr>Good shape</vt:lpstr>
      <vt:lpstr>Prevent disease</vt:lpstr>
      <vt:lpstr>Prevent disease</vt:lpstr>
      <vt:lpstr>Delay aging</vt:lpstr>
      <vt:lpstr>Delay aging</vt:lpstr>
      <vt:lpstr>Enhance cardiopulmonary function </vt:lpstr>
      <vt:lpstr>Enhance cardiopulmonary function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working out benefits people</dc:title>
  <dc:creator>林欣諴</dc:creator>
  <cp:lastModifiedBy>林欣諴</cp:lastModifiedBy>
  <cp:revision>20</cp:revision>
  <dcterms:created xsi:type="dcterms:W3CDTF">2020-12-06T13:37:31Z</dcterms:created>
  <dcterms:modified xsi:type="dcterms:W3CDTF">2020-12-08T08:16:15Z</dcterms:modified>
</cp:coreProperties>
</file>