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43" autoAdjust="0"/>
  </p:normalViewPr>
  <p:slideViewPr>
    <p:cSldViewPr snapToGrid="0">
      <p:cViewPr varScale="1">
        <p:scale>
          <a:sx n="47" d="100"/>
          <a:sy n="47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F25E-0031-4B1A-9474-A599541F291E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982EC-6002-4EAC-BB26-97737572B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1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月琴屬於彈撥樂器，演奏時左手按弦，右手持撥子演奏，而月琴通常使用木製圓形音箱，也有八角形音箱的種類，面背板中間橫置</a:t>
            </a:r>
            <a:r>
              <a:rPr lang="en-US" altLang="zh-TW" dirty="0"/>
              <a:t>2</a:t>
            </a:r>
            <a:r>
              <a:rPr lang="zh-TW" altLang="en-US" dirty="0"/>
              <a:t>音樑，音樑中間有</a:t>
            </a:r>
            <a:r>
              <a:rPr lang="en-US" altLang="zh-TW" dirty="0"/>
              <a:t>2</a:t>
            </a:r>
            <a:r>
              <a:rPr lang="zh-TW" altLang="en-US" dirty="0"/>
              <a:t>音柱，張</a:t>
            </a:r>
            <a:r>
              <a:rPr lang="en-US" altLang="zh-TW" dirty="0"/>
              <a:t>4</a:t>
            </a:r>
            <a:r>
              <a:rPr lang="zh-TW" altLang="en-US" dirty="0"/>
              <a:t>根弦，通常是</a:t>
            </a:r>
            <a:r>
              <a:rPr lang="en-US" altLang="zh-TW" dirty="0"/>
              <a:t>5</a:t>
            </a:r>
            <a:r>
              <a:rPr lang="zh-TW" altLang="en-US" dirty="0"/>
              <a:t>度定弦，音域約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8</a:t>
            </a:r>
            <a:r>
              <a:rPr lang="zh-TW" altLang="en-US" dirty="0"/>
              <a:t>度，音量較小，音色清脆柔和，適合抒情性的說唱。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982EC-6002-4EAC-BB26-97737572BB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29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一般彈古箏者都會戴著義甲，用來彈奏及保護手指，而彈奏古箏的指法有很多種，這邊簡單介紹一些，右手的話有</a:t>
            </a:r>
            <a:r>
              <a:rPr lang="en-US" altLang="zh-TW" dirty="0"/>
              <a:t>“</a:t>
            </a:r>
            <a:r>
              <a:rPr lang="zh-TW" altLang="en-US" dirty="0"/>
              <a:t>托</a:t>
            </a:r>
            <a:r>
              <a:rPr lang="en-US" altLang="zh-TW" dirty="0"/>
              <a:t>”</a:t>
            </a:r>
            <a:r>
              <a:rPr lang="zh-TW" altLang="en-US" dirty="0"/>
              <a:t>，也就是大指向低音的方向撥弦，再來是</a:t>
            </a:r>
            <a:r>
              <a:rPr lang="en-US" altLang="zh-TW" dirty="0"/>
              <a:t>”</a:t>
            </a:r>
            <a:r>
              <a:rPr lang="zh-TW" altLang="en-US" dirty="0"/>
              <a:t>批</a:t>
            </a:r>
            <a:r>
              <a:rPr lang="en-US" altLang="zh-TW" dirty="0"/>
              <a:t>“</a:t>
            </a:r>
            <a:r>
              <a:rPr lang="zh-TW" altLang="en-US" dirty="0"/>
              <a:t>，就是大指向高音的方向撥弦，而左手也有自己的指法，首先是</a:t>
            </a:r>
            <a:r>
              <a:rPr lang="en-US" altLang="zh-TW" dirty="0"/>
              <a:t>”</a:t>
            </a:r>
            <a:r>
              <a:rPr lang="zh-TW" altLang="en-US" dirty="0"/>
              <a:t>按</a:t>
            </a:r>
            <a:r>
              <a:rPr lang="en-US" altLang="zh-TW" dirty="0"/>
              <a:t>“</a:t>
            </a:r>
            <a:r>
              <a:rPr lang="zh-TW" altLang="en-US" dirty="0"/>
              <a:t>，就是彈奏前按弦，將空弦音升高二度或更高，再來是</a:t>
            </a:r>
            <a:r>
              <a:rPr lang="en-US" altLang="zh-TW" dirty="0"/>
              <a:t>”</a:t>
            </a:r>
            <a:r>
              <a:rPr lang="zh-TW" altLang="en-US" dirty="0"/>
              <a:t>上滑</a:t>
            </a:r>
            <a:r>
              <a:rPr lang="en-US" altLang="zh-TW" dirty="0"/>
              <a:t>“</a:t>
            </a:r>
            <a:r>
              <a:rPr lang="zh-TW" altLang="en-US" dirty="0"/>
              <a:t>，就是彈奏後按弦，奏出空弦音帶滑音升高小二度或更高，而樂器本身是木製的，呈現扁長方形，面板有弧度突出，左側為箏尾</a:t>
            </a:r>
            <a:r>
              <a:rPr lang="en-US" altLang="zh-TW" dirty="0"/>
              <a:t>﹑</a:t>
            </a:r>
            <a:r>
              <a:rPr lang="zh-TW" altLang="en-US" dirty="0"/>
              <a:t>有弦釘以固定琴弦，右側有螺絲釘，可以調節弦張力來控制音高，中間有稱為雁柱的琴碼支撐琴弦，弦的數量根據地域流派的不同而不同，最常見的是</a:t>
            </a:r>
            <a:r>
              <a:rPr lang="en-US" altLang="zh-TW" dirty="0"/>
              <a:t>21</a:t>
            </a:r>
            <a:r>
              <a:rPr lang="zh-TW" altLang="en-US" dirty="0"/>
              <a:t>弦，但也有</a:t>
            </a:r>
            <a:r>
              <a:rPr lang="en-US" altLang="zh-TW" dirty="0"/>
              <a:t>16</a:t>
            </a:r>
            <a:r>
              <a:rPr lang="zh-TW" altLang="en-US" dirty="0"/>
              <a:t>弦、</a:t>
            </a:r>
            <a:r>
              <a:rPr lang="en-US" altLang="zh-TW" dirty="0"/>
              <a:t>26</a:t>
            </a:r>
            <a:r>
              <a:rPr lang="zh-TW" altLang="en-US" dirty="0"/>
              <a:t>弦的。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982EC-6002-4EAC-BB26-97737572BB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61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鑼本身分成大型鑼跟小型鑼，大型鑼中又有很多分類，像是發音渾厚的蘇囉，發音比蘇鑼略高的雙光囉，發音堅實響亮的虎音鑼等等，大小多為</a:t>
            </a:r>
            <a:r>
              <a:rPr lang="en-US" altLang="zh-TW" dirty="0"/>
              <a:t>50~100</a:t>
            </a:r>
            <a:r>
              <a:rPr lang="zh-TW" altLang="en-US" dirty="0"/>
              <a:t>厘米，而小型鑼有手鑼、才鑼及秧歌鑼，大小多為</a:t>
            </a:r>
            <a:r>
              <a:rPr lang="en-US" altLang="zh-TW" dirty="0"/>
              <a:t>8~23</a:t>
            </a:r>
            <a:r>
              <a:rPr lang="zh-TW" altLang="en-US" dirty="0"/>
              <a:t>厘米，在左邊的是大型鑼，常見的擊法有放音、邊音、悶音等擊法，而在右邊的是手鑼，演奏的時候左手提鑼邊內緣，右手持鑼板敲擊，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982EC-6002-4EAC-BB26-97737572BB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26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揚琴是以擊弦發聲，音箱以木頭製成，呈扁平梯形，雙手持琴竹擊奏，琴竹本身是以具彈性的竹製作，也稱琴筧</a:t>
            </a:r>
            <a:r>
              <a:rPr lang="en-US" altLang="zh-TW" dirty="0"/>
              <a:t>(</a:t>
            </a:r>
            <a:r>
              <a:rPr lang="zh-TW" altLang="en-US" dirty="0"/>
              <a:t>ㄐㄧㄢˇ</a:t>
            </a:r>
            <a:r>
              <a:rPr lang="en-US" altLang="zh-TW" dirty="0"/>
              <a:t>)</a:t>
            </a:r>
            <a:r>
              <a:rPr lang="zh-TW" altLang="en-US" dirty="0"/>
              <a:t>、竹鍵，常用的有單音琴竹、單音雙面琴竹等等，竹身細長，手握扁平的一端，擊弦的一端為鎚狀，一面以橡皮或其他彈性材料包覆，演奏時以雙手持琴竹左右交替擊奏或齊擊一音以加強音量，如果以沒有像皮包覆的那面擊弦，稱之為反竹，音色尖銳有如金屬互碰，以琴竹尾部勾奏的話，會奏出彈撥樂效果，揚琴餘音悠長，可以手指按弦消音，帶上滑音指套後可奏</a:t>
            </a:r>
            <a:r>
              <a:rPr lang="zh-TW" altLang="en-US"/>
              <a:t>滑音。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982EC-6002-4EAC-BB26-97737572BBD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8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59FC3-A0A1-4D7C-ABA4-E5CD8E9B9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0C7E87-597A-4D56-A986-60AE4598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2657E-C794-4042-95F7-ADA6D462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094CB-9D02-4271-901D-9F6D7F08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61214-A557-4E93-AEA2-7C5AC172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A2768-6FA7-4876-ACA9-2B2150F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6DF458-F9AB-4810-A625-B618AA1C1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7F3D2-8B4D-4445-8F9F-82D08B7C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A37F2-0401-4399-AF90-973D7D93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CA421F-2BAF-4AE0-B587-85C47720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9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0B791E-6F0D-4F51-A70A-1BCD2B677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536D04-C448-41F2-8080-BBEA84470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761C29-5FC4-4CCF-94EF-B01F3243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210E7-AD27-418E-80B4-161A8266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F2522-CB8B-4550-B163-472B55BB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5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2315C-BB9C-4AD4-8643-19A03D6C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E45F5-C169-439B-B900-D23EF9AB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6155F-ED42-40C9-9411-D3CBCA02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34C1C-6324-4F08-8147-0168BA69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D0304E-7EBD-4BF1-BDD2-07215149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75E67-C153-4FE4-8F85-133DD6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3E1681-384C-4D17-823D-4C2EBDB3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BA968-EBC0-4944-92BF-E7F16CF7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F9DD9-8313-4BCE-98B3-4977B2B8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B510C8-397C-490A-859E-2A25C71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A3CBA-9774-4A65-987D-106D19C1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C2650-2005-44A9-B7AD-FBBBF7B4E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72149-9933-4FAB-84D6-844AF0AA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15909D-0288-42EA-BAF2-23EB01D6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7CABD7-3A00-408A-8A56-EF8804F1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8C4F66-FB26-4E8C-97C5-202394D8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77E01-B169-4C17-A217-F5E9E4EC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7E6205-56C6-4A88-BA10-1A3735CC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2EDE17-A290-41D3-B6B9-BF73B36C8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285C3A-29BD-4ADF-9D33-F4BF1FB68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632992-4C4B-43C1-AF11-74DFFBA3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1766CA-72F9-46DC-82C8-9F400CAF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2CF639-3DF5-481B-A06B-9A6506E9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08AB3F-5D0B-4E5C-929B-A00C2C62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49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ECA7C-B4FB-4CD8-BA2C-DA4B1534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23E1B9-BF8C-4E03-9E2C-7A029AD1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8D48CF-0970-4924-B3A1-7DB162C9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60479-73B6-44F1-99AB-BAEA177D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25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4AA6E5-D30D-4856-9B8A-24712449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B2624B-C1C7-4E70-8163-591EFB07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209945-6937-4BD1-BD57-6767C48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12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767E4-D67B-4894-9581-5F126746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F967B-322F-4EC1-A283-476370C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8E13D8-6794-4855-9351-5D65AB622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DB1734-9EED-49D8-9B44-E0CBA554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B4AF17-FA29-4D50-A122-9BBBAA78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71A969-6AF0-4F62-ACC7-665B2795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8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68E33-426D-42F0-A7E3-F685BD5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311560-5694-4367-B6A5-F489487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47265C-73B5-4E7C-91F7-D27E9181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D81E56-8024-400A-8B36-9E220937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7EAC2D-0A57-4ED3-9496-0A7B6B92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5D7019-EA4D-4A40-AE91-CDF0CAE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D9CD31-6DBF-45A1-BED1-B2B87A53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77422-FD69-49D2-AFC9-293B9FDF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2713C-4D8A-4EEB-9228-932FDB95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C9D3-C3BF-4805-8707-D98DBA99C2FD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28224-C437-4614-9AF6-9CDE73FB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16930-BAAF-4E48-A352-0C4E305EB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4B78-2398-4081-BD56-CF2EDDBBF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F%A4%E7%AD%9D" TargetMode="External"/><Relationship Id="rId2" Type="http://schemas.openxmlformats.org/officeDocument/2006/relationships/hyperlink" Target="https://zh.wikipedia.org/wiki/%E6%9C%88%E7%9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51834891" TargetMode="External"/><Relationship Id="rId5" Type="http://schemas.openxmlformats.org/officeDocument/2006/relationships/hyperlink" Target="https://zh.wikipedia.org/wiki/%E6%8F%9A%E7%90%B4" TargetMode="External"/><Relationship Id="rId4" Type="http://schemas.openxmlformats.org/officeDocument/2006/relationships/hyperlink" Target="https://nrch.culture.tw/twpedia.aspx?id=81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02904-2F14-4A77-AEE6-24A692B28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樂器介紹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25E25C-17EC-4C9E-8AFE-5570DF08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彈、打部分</a:t>
            </a:r>
          </a:p>
        </p:txBody>
      </p:sp>
    </p:spTree>
    <p:extLst>
      <p:ext uri="{BB962C8B-B14F-4D97-AF65-F5344CB8AC3E}">
        <p14:creationId xmlns:p14="http://schemas.microsoft.com/office/powerpoint/2010/main" val="17233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C9800-54CE-49E9-945E-0042F366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月琴</a:t>
            </a:r>
          </a:p>
        </p:txBody>
      </p:sp>
      <p:pic>
        <p:nvPicPr>
          <p:cNvPr id="5" name="圖片 4" descr="一張含有 文字, 音樂, 班卓琴, 吉他 的圖片&#10;&#10;自動產生的描述">
            <a:extLst>
              <a:ext uri="{FF2B5EF4-FFF2-40B4-BE49-F238E27FC236}">
                <a16:creationId xmlns:a16="http://schemas.microsoft.com/office/drawing/2014/main" id="{97EE61F7-BBA2-4D31-B8A9-913790030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26" y="617245"/>
            <a:ext cx="3580948" cy="56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8EA62-8385-4BD5-80C4-AB773557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古箏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8EBCEA-C8E3-4306-AC75-1B1A0BA5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4203" y="1690688"/>
            <a:ext cx="8811397" cy="4079632"/>
          </a:xfrm>
        </p:spPr>
      </p:pic>
    </p:spTree>
    <p:extLst>
      <p:ext uri="{BB962C8B-B14F-4D97-AF65-F5344CB8AC3E}">
        <p14:creationId xmlns:p14="http://schemas.microsoft.com/office/powerpoint/2010/main" val="8601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DE618-6862-4E80-AD2C-1A881490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700ACE-49AE-4D64-A09C-7F0309D9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9229"/>
            <a:ext cx="5707857" cy="38723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FF2CE7-CCD7-4BFB-ADE0-8384B9488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57" y="1415823"/>
            <a:ext cx="4033197" cy="48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1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DB40F-B2A1-4D41-8860-C16BE6B9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揚琴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7C6A946-DCA7-49A1-BC2F-B17908FE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6" y="872879"/>
            <a:ext cx="6939543" cy="5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050CD-2120-4545-87AA-539DA080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6A7BF-569A-4112-A287-1F002FBF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https://zh.wikipedia.org/wiki/%E6%9C%88%E7%90%B4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https://zh.wikipedia.org/wiki/%E5%8F%A4%E7%AD%9D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https://nrch.culture.tw/twpedia.aspx?id=8124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https://zh.wikipedia.org/wiki/%E6%8F%9A%E7%90%B4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https://zhuanlan.zhihu.com/p/351834891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822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663</Words>
  <Application>Microsoft Office PowerPoint</Application>
  <PresentationFormat>寬螢幕</PresentationFormat>
  <Paragraphs>20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樂器介紹</vt:lpstr>
      <vt:lpstr>月琴</vt:lpstr>
      <vt:lpstr>古箏</vt:lpstr>
      <vt:lpstr>鑼</vt:lpstr>
      <vt:lpstr>揚琴</vt:lpstr>
      <vt:lpstr>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林欣諴</dc:creator>
  <cp:lastModifiedBy>林欣諴</cp:lastModifiedBy>
  <cp:revision>5</cp:revision>
  <dcterms:created xsi:type="dcterms:W3CDTF">2021-12-04T14:20:26Z</dcterms:created>
  <dcterms:modified xsi:type="dcterms:W3CDTF">2021-12-04T15:23:25Z</dcterms:modified>
</cp:coreProperties>
</file>