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43b76749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43b76749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43b76749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43b76749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43b76749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43b76749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43b76749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43b76749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43b76749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43b76749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43b76749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43b76749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43b76749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43b76749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43b7674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43b7674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3b76749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43b76749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43b76749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43b76749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Maternal Health Risk Classification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Conclution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This method provides a </a:t>
            </a:r>
            <a:r>
              <a:rPr lang="en-GB"/>
              <a:t>interesting</a:t>
            </a:r>
            <a:r>
              <a:rPr lang="en-GB"/>
              <a:t> way for </a:t>
            </a:r>
            <a:r>
              <a:rPr lang="en-GB"/>
              <a:t>further</a:t>
            </a:r>
            <a:r>
              <a:rPr lang="en-GB"/>
              <a:t> </a:t>
            </a:r>
            <a:r>
              <a:rPr lang="en-GB"/>
              <a:t>expansion</a:t>
            </a:r>
            <a:r>
              <a:rPr lang="en-GB"/>
              <a:t>. The </a:t>
            </a:r>
            <a:r>
              <a:rPr lang="en-GB"/>
              <a:t>decision</a:t>
            </a:r>
            <a:r>
              <a:rPr lang="en-GB"/>
              <a:t> of using the Random forest classifier for both steps was chosen because it could perform better at most of the times, but we </a:t>
            </a:r>
            <a:r>
              <a:rPr lang="en-GB"/>
              <a:t>didn't</a:t>
            </a:r>
            <a:r>
              <a:rPr lang="en-GB"/>
              <a:t> test methods </a:t>
            </a:r>
            <a:r>
              <a:rPr lang="en-GB"/>
              <a:t>beyond</a:t>
            </a:r>
            <a:r>
              <a:rPr lang="en-GB"/>
              <a:t> the scope of this class, like neuron networks.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Also this method show as the </a:t>
            </a:r>
            <a:r>
              <a:rPr lang="en-GB"/>
              <a:t>benefits</a:t>
            </a:r>
            <a:r>
              <a:rPr lang="en-GB"/>
              <a:t> of </a:t>
            </a:r>
            <a:r>
              <a:rPr lang="en-GB"/>
              <a:t>separating</a:t>
            </a:r>
            <a:r>
              <a:rPr lang="en-GB"/>
              <a:t> the classification into a two step problem and provided better performance.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THE END</a:t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Thank you for your attention.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Dimitris Koutrintzes.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will see?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Classifier that was 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proposed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Evaluation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Conclusion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Dataset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The dataset contains data from </a:t>
            </a:r>
            <a:r>
              <a:rPr lang="en-GB"/>
              <a:t>pregnant</a:t>
            </a:r>
            <a:r>
              <a:rPr lang="en-GB"/>
              <a:t> women and it targets to classify the risk of having health issues. The dataset </a:t>
            </a:r>
            <a:r>
              <a:rPr lang="en-GB"/>
              <a:t>provides</a:t>
            </a:r>
            <a:r>
              <a:rPr lang="en-GB"/>
              <a:t> the </a:t>
            </a:r>
            <a:r>
              <a:rPr lang="en-GB"/>
              <a:t>following</a:t>
            </a:r>
            <a:r>
              <a:rPr lang="en-GB"/>
              <a:t> 6 variables. 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Age: Age in years when a woman is pregnant.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SystolicBP: Upper value of Blood Pressure in mmHg, another significant attribute during pregnancy.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DiastolicBP: The lower value of Blood Pressure in mmHg, another significant attribute during pregnancy.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BS: Blood glucose levels are in terms of a molar concentration, mmol/L.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HeartRate: A normal resting heart rate in beats per minute.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Risk Level: Predicted Risk Intensity Level during pregnancy considering the previous attribute.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Dataset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dataset was </a:t>
            </a:r>
            <a:r>
              <a:rPr lang="en-GB"/>
              <a:t>separated</a:t>
            </a:r>
            <a:r>
              <a:rPr lang="en-GB"/>
              <a:t> in 3 groups before any test.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 Training Data that will be using on the training process for train and validation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Testing Data that will be used for the 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Some samples that the model will not see on any process so we can show the abilities of the method.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Classifier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classifier will be using the Random Tree Forest classifier.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/>
              <a:t>Random Tree</a:t>
            </a:r>
            <a:r>
              <a:rPr lang="en-GB"/>
              <a:t> operates by </a:t>
            </a:r>
            <a:r>
              <a:rPr lang="en-GB"/>
              <a:t>constructing</a:t>
            </a:r>
            <a:r>
              <a:rPr lang="en-GB"/>
              <a:t> a </a:t>
            </a:r>
            <a:r>
              <a:rPr lang="en-GB"/>
              <a:t>multitude</a:t>
            </a:r>
            <a:r>
              <a:rPr lang="en-GB"/>
              <a:t> of </a:t>
            </a:r>
            <a:r>
              <a:rPr lang="en-GB"/>
              <a:t>decision</a:t>
            </a:r>
            <a:r>
              <a:rPr lang="en-GB"/>
              <a:t> trees at training time and then when it predicts an </a:t>
            </a:r>
            <a:r>
              <a:rPr lang="en-GB"/>
              <a:t>answer</a:t>
            </a:r>
            <a:r>
              <a:rPr lang="en-GB"/>
              <a:t> it output the </a:t>
            </a:r>
            <a:r>
              <a:rPr lang="en-GB"/>
              <a:t>answer</a:t>
            </a:r>
            <a:r>
              <a:rPr lang="en-GB"/>
              <a:t> that the most trees predict.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this method we will use 2 </a:t>
            </a:r>
            <a:r>
              <a:rPr lang="en-GB"/>
              <a:t>Random Tree</a:t>
            </a:r>
            <a:r>
              <a:rPr lang="en-GB"/>
              <a:t> classifiers for making the final prediction.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proposed method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we can see in the </a:t>
            </a:r>
            <a:r>
              <a:rPr lang="en-GB"/>
              <a:t>distributions</a:t>
            </a:r>
            <a:r>
              <a:rPr lang="en-GB"/>
              <a:t> of data the category of high risk  is more </a:t>
            </a:r>
            <a:r>
              <a:rPr lang="en-GB"/>
              <a:t>separated</a:t>
            </a:r>
            <a:r>
              <a:rPr lang="en-GB"/>
              <a:t> that the other two categories.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this method we will </a:t>
            </a:r>
            <a:r>
              <a:rPr lang="en-GB"/>
              <a:t>initially</a:t>
            </a:r>
            <a:r>
              <a:rPr lang="en-GB"/>
              <a:t> </a:t>
            </a:r>
            <a:r>
              <a:rPr lang="en-GB"/>
              <a:t>separate</a:t>
            </a:r>
            <a:r>
              <a:rPr lang="en-GB"/>
              <a:t> in with the first classifier the high category from the low-mid, and then we will use a second classifier for predicting between the low mid categories.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training process will be </a:t>
            </a:r>
            <a:r>
              <a:rPr lang="en-GB"/>
              <a:t>repeated</a:t>
            </a:r>
            <a:r>
              <a:rPr lang="en-GB"/>
              <a:t> 20 times and will we extract a average score from the classifiers and then will we use the best one for </a:t>
            </a:r>
            <a:r>
              <a:rPr lang="en-GB"/>
              <a:t>further</a:t>
            </a:r>
            <a:r>
              <a:rPr lang="en-GB"/>
              <a:t> </a:t>
            </a:r>
            <a:r>
              <a:rPr lang="en-GB"/>
              <a:t>analysis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188" y="37175"/>
            <a:ext cx="5479625" cy="50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we can see on the </a:t>
            </a:r>
            <a:r>
              <a:rPr lang="en-GB"/>
              <a:t>average</a:t>
            </a:r>
            <a:r>
              <a:rPr lang="en-GB"/>
              <a:t> scores and the best model is perform relative good. In comparison with other methods that was </a:t>
            </a:r>
            <a:r>
              <a:rPr lang="en-GB"/>
              <a:t>submitted</a:t>
            </a:r>
            <a:r>
              <a:rPr lang="en-GB"/>
              <a:t> to kagle, my method perform better by a small margin but direct comparison </a:t>
            </a:r>
            <a:r>
              <a:rPr lang="en-GB"/>
              <a:t>hasn't</a:t>
            </a:r>
            <a:r>
              <a:rPr lang="en-GB"/>
              <a:t> be made do to </a:t>
            </a:r>
            <a:r>
              <a:rPr lang="en-GB"/>
              <a:t>different</a:t>
            </a:r>
            <a:r>
              <a:rPr lang="en-GB"/>
              <a:t> methods on the data </a:t>
            </a:r>
            <a:r>
              <a:rPr lang="en-GB"/>
              <a:t>separation</a:t>
            </a:r>
            <a:r>
              <a:rPr lang="en-GB"/>
              <a:t> for the evaluation.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On the classification report of the best model we can see that the high risk method perform the best and the it followed from the low risk with a good precision score and </a:t>
            </a:r>
            <a:r>
              <a:rPr lang="en-GB"/>
              <a:t>finally</a:t>
            </a:r>
            <a:r>
              <a:rPr lang="en-GB"/>
              <a:t> the mid that perform marganly worst on precision but on par with low risk on recall.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general the result are good with the high risk </a:t>
            </a:r>
            <a:r>
              <a:rPr lang="en-GB"/>
              <a:t>category</a:t>
            </a:r>
            <a:r>
              <a:rPr lang="en-GB"/>
              <a:t>, </a:t>
            </a:r>
            <a:r>
              <a:rPr lang="en-GB"/>
              <a:t>which</a:t>
            </a:r>
            <a:r>
              <a:rPr lang="en-GB"/>
              <a:t> is the most in </a:t>
            </a:r>
            <a:r>
              <a:rPr lang="en-GB"/>
              <a:t>danger</a:t>
            </a:r>
            <a:r>
              <a:rPr lang="en-GB"/>
              <a:t> </a:t>
            </a:r>
            <a:r>
              <a:rPr lang="en-GB"/>
              <a:t>performing</a:t>
            </a:r>
            <a:r>
              <a:rPr lang="en-GB"/>
              <a:t> good but with room for </a:t>
            </a:r>
            <a:r>
              <a:rPr lang="en-GB"/>
              <a:t>improvements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450" y="1300163"/>
            <a:ext cx="435292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900" y="1462088"/>
            <a:ext cx="28765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