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– Task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💰 Total Sales: ₹647.72K</a:t>
            </a:r>
          </a:p>
          <a:p>
            <a:r>
              <a:t>- 📈 Total Profit: ₹20.37K</a:t>
            </a:r>
          </a:p>
          <a:p>
            <a:r>
              <a:t>- 📦 Total Orders: 213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and profit trends analyzed monthly</a:t>
            </a:r>
          </a:p>
          <a:p>
            <a:r>
              <a:t>- Profit shows seasonal variations with dips in some months</a:t>
            </a:r>
          </a:p>
          <a:p>
            <a:r>
              <a:t>- Most sales and profits come from 'Shipped' orders</a:t>
            </a:r>
          </a:p>
          <a:p>
            <a:r>
              <a:t>- Filters allow product line selection: Classic Cars, Motorcycles, Planes, 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helps identify top-performing product lines and time periods</a:t>
            </a:r>
          </a:p>
          <a:p>
            <a:r>
              <a:t>- Stakeholders can track sales trends, profit patterns, and order statuses</a:t>
            </a:r>
          </a:p>
          <a:p>
            <a:r>
              <a:t>- Interactivity enables focused business decisions using filters and slicers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Sales Dashboard Summary</vt:lpstr>
      <vt:lpstr>Key Metrics (KPIs)</vt:lpstr>
      <vt:lpstr>Visual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Deekshith Patkar</cp:lastModifiedBy>
  <cp:revision>2</cp:revision>
  <dcterms:created xsi:type="dcterms:W3CDTF">2013-01-27T09:14:16Z</dcterms:created>
  <dcterms:modified xsi:type="dcterms:W3CDTF">2025-08-07T17:08:03Z</dcterms:modified>
  <cp:category/>
</cp:coreProperties>
</file>