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5" r:id="rId2"/>
    <p:sldId id="24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62A7-8C70-107A-9C13-DADC48F5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2DDDA-56C4-13E7-A44B-682D28AB9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B154-2F18-FAD0-32AF-676D9C5A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52BD-F830-C91B-5F0B-6D8722EE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7907-A31E-5235-F79A-2EE0CFF4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F181-ADF3-3075-CE78-F21E279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24FA-E047-A370-294B-AA5DA47A7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712E-2B78-D59C-A08B-06F1805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576-0525-4616-3D51-D8D1E9C4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95D1-FE81-9B9C-D682-530C49E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9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D5EB3-3F7C-A58E-48F3-1690B8968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BCE6B-3960-A691-6C85-9CD9CAFB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3957-4E34-FDC4-BCD0-2BAF8D0B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66EE-7BED-C2D5-BD95-A2832F3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EA4E-4A7F-6676-1BF5-2CFECD0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E659-F083-DE04-D3A0-35E13E76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ACD1-39E4-50F4-27CA-AAA2A3C9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95FC-4563-BC04-0044-16F83301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AF8C-D212-DCC0-8E37-7D49A791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4FBC-75AE-3FFA-ACA8-9713E81C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0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C0A4-F778-5D48-B3F0-866A4C53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6DB8-E3C1-7C5B-1266-01354527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D136-8E01-E47F-F617-A091CC66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9659-F181-C7F6-3276-207FCDD6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8E4A-33B3-2ACE-ED04-05A12501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7F0A-72B0-AAE7-4A42-C89E1CE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4818-96FC-DD67-AB75-2B021E1D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51ED-9599-5742-2502-0ADF525B4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043F-C410-6D48-BFFE-A3627B33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B5A1-C56B-D82B-C424-9DF9BBF6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50551-58E2-C950-4FB6-6E7832CB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24A3-9BD9-32E2-0DF8-A0086226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C0D9-639A-B52E-7928-98D1DB31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DD385-0568-C97B-9940-88398E9D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11114-559A-6B5B-1EEF-16EE9B100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BFA98-3F8A-95B1-4015-F71ECEF52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37D5A-D310-49D8-06E2-AE31E094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A7F3E-1172-70CC-6A73-9C6FE3E1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1BA15-B6E1-30B5-1A19-72FCDF28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1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D95A-74DD-0C0B-0C5B-78F5093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81744-E265-4205-9B37-AEB3C586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90239-FE81-2A9D-611F-578197EF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E13CE-5932-8180-B3A7-EB909D1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7CA54-04DC-C058-6548-A92AACEB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B0F41-1FBC-6C9C-68C4-A9DFC339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0D8CD-F96B-31FE-B333-DAFDD30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9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1063-3BE9-351B-9C4A-8EAC9286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3B41-D848-47C3-3CFD-F00F82A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FFD5-33EC-277A-4662-3B72BDF5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AE6B3-72C1-B5B7-4FE8-8C203BC0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0EC0-B32D-DF11-4DD5-46A1622F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2A9E-E11F-5840-B765-CFC03CC8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C792-C601-066B-F78A-3FD395CC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9671-14A7-6172-9E65-52C81503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4CF4-99E9-EE79-A44B-91B18B348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565B-42DB-7D9D-216B-F6389335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DC8-01F1-A594-0029-5CB1E13A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EE10-A940-618F-4E08-7B8983C1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065E1-0710-D256-0602-523C3875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7562-8AF9-0361-02BD-A4831DBB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D694-F539-18B5-3E9D-014BA4532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6989-CCE7-44D6-87EF-5E83A82E084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1C25-0930-56BD-20F8-A24EEBFC8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8112-BBF7-9FF7-E9B2-61A716C3B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2BF9-825B-434C-977D-07568365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FFDA-0873-C641-508A-77ED9FE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E306-E635-1AAA-69C0-AED8440A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Seaborn</a:t>
            </a:r>
            <a:r>
              <a:rPr lang="en-IN" dirty="0"/>
              <a:t>: Statistical plotting library specifically designed to interact with Pandas </a:t>
            </a:r>
            <a:r>
              <a:rPr lang="en-IN" dirty="0" err="1"/>
              <a:t>DataFrames</a:t>
            </a:r>
            <a:r>
              <a:rPr lang="en-IN" dirty="0"/>
              <a:t> to create common statistical plots</a:t>
            </a:r>
          </a:p>
          <a:p>
            <a:r>
              <a:rPr lang="en-IN" dirty="0"/>
              <a:t>Built on top of Matplotlib, but uses a simpler </a:t>
            </a:r>
            <a:r>
              <a:rPr lang="en-IN" i="1" dirty="0"/>
              <a:t>one-line</a:t>
            </a:r>
            <a:r>
              <a:rPr lang="en-IN" dirty="0"/>
              <a:t> syntax</a:t>
            </a:r>
          </a:p>
          <a:p>
            <a:r>
              <a:rPr lang="en-IN" dirty="0"/>
              <a:t>Easy to use, but less customization possible as compared to Matplotlib</a:t>
            </a:r>
          </a:p>
          <a:p>
            <a:r>
              <a:rPr lang="en-IN" dirty="0"/>
              <a:t>Types of plots</a:t>
            </a:r>
          </a:p>
          <a:p>
            <a:pPr lvl="1"/>
            <a:r>
              <a:rPr lang="en-IN" dirty="0"/>
              <a:t>Scatter plots: How are different features related to one another?</a:t>
            </a:r>
          </a:p>
          <a:p>
            <a:pPr lvl="1"/>
            <a:r>
              <a:rPr lang="en-IN" dirty="0"/>
              <a:t>Distribution plots: How is data distributed?</a:t>
            </a:r>
          </a:p>
          <a:p>
            <a:pPr lvl="1"/>
            <a:r>
              <a:rPr lang="en-IN" dirty="0"/>
              <a:t>Categorical plots</a:t>
            </a:r>
          </a:p>
          <a:p>
            <a:pPr lvl="1"/>
            <a:r>
              <a:rPr lang="en-IN" dirty="0"/>
              <a:t>Comparison plots</a:t>
            </a:r>
          </a:p>
          <a:p>
            <a:pPr lvl="1"/>
            <a:r>
              <a:rPr lang="en-IN" dirty="0"/>
              <a:t>Seaborn grids</a:t>
            </a:r>
          </a:p>
          <a:p>
            <a:pPr lvl="1"/>
            <a:r>
              <a:rPr lang="en-IN" dirty="0"/>
              <a:t>Matrix plots</a:t>
            </a:r>
          </a:p>
        </p:txBody>
      </p:sp>
    </p:spTree>
    <p:extLst>
      <p:ext uri="{BB962C8B-B14F-4D97-AF65-F5344CB8AC3E}">
        <p14:creationId xmlns:p14="http://schemas.microsoft.com/office/powerpoint/2010/main" val="220696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9331-5CEE-26F6-5CC9-FB3B6F69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7" y="124861"/>
            <a:ext cx="10515600" cy="1010920"/>
          </a:xfrm>
        </p:spPr>
        <p:txBody>
          <a:bodyPr>
            <a:normAutofit fontScale="90000"/>
          </a:bodyPr>
          <a:lstStyle/>
          <a:p>
            <a:r>
              <a:rPr lang="en-IN" dirty="0"/>
              <a:t>Data Visualization Summary (C:\code\Data Analytics\visualization.py)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884503-F4A1-5B29-2E5D-5F0EADE7E6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8758" y="1367155"/>
          <a:ext cx="11800572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92">
                  <a:extLst>
                    <a:ext uri="{9D8B030D-6E8A-4147-A177-3AD203B41FA5}">
                      <a16:colId xmlns:a16="http://schemas.microsoft.com/office/drawing/2014/main" val="3829501363"/>
                    </a:ext>
                  </a:extLst>
                </a:gridCol>
                <a:gridCol w="3089710">
                  <a:extLst>
                    <a:ext uri="{9D8B030D-6E8A-4147-A177-3AD203B41FA5}">
                      <a16:colId xmlns:a16="http://schemas.microsoft.com/office/drawing/2014/main" val="2556607634"/>
                    </a:ext>
                  </a:extLst>
                </a:gridCol>
                <a:gridCol w="3003082">
                  <a:extLst>
                    <a:ext uri="{9D8B030D-6E8A-4147-A177-3AD203B41FA5}">
                      <a16:colId xmlns:a16="http://schemas.microsoft.com/office/drawing/2014/main" val="874366252"/>
                    </a:ext>
                  </a:extLst>
                </a:gridCol>
                <a:gridCol w="4148488">
                  <a:extLst>
                    <a:ext uri="{9D8B030D-6E8A-4147-A177-3AD203B41FA5}">
                      <a16:colId xmlns:a16="http://schemas.microsoft.com/office/drawing/2014/main" val="270345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Line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Trends over time periods/data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Stock prices over a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plt.plot</a:t>
                      </a:r>
                      <a:r>
                        <a:rPr lang="en-US" dirty="0"/>
                        <a:t>([1, 2, 3], [4, 5,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Scatter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Relationship between two numeric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House price versus Area of the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plt.scatter</a:t>
                      </a:r>
                      <a:r>
                        <a:rPr lang="en-US" dirty="0"/>
                        <a:t>([1, 2, 3], [4, 5,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Bar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Compare categories/groups with respect to numeric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 across product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plt.bar</a:t>
                      </a:r>
                      <a:r>
                        <a:rPr lang="en-IN" dirty="0"/>
                        <a:t>(['A', 'B', 'C'], [4, 7, 1]);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a single numeric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ages in a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plt.hist</a:t>
                      </a:r>
                      <a:r>
                        <a:rPr lang="en-US" dirty="0"/>
                        <a:t>([1, 2, 2, 3, 3, 3, 4, 4, 4, 4, 5, 5], bins=5);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7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Box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data with reference to minimum, Q1, Q2, Q3,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 distribution across professions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plt.boxplot</a:t>
                      </a:r>
                      <a:r>
                        <a:rPr lang="en-US" dirty="0"/>
                        <a:t>([7, 2, 5, 13, 9,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9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Heatmap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Matrix to display values using colour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Correlation matrix between height and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sns.heatmap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np.random.rand</a:t>
                      </a:r>
                      <a:r>
                        <a:rPr lang="en-IN" dirty="0"/>
                        <a:t>(5, 5), </a:t>
                      </a:r>
                      <a:r>
                        <a:rPr lang="en-IN" dirty="0" err="1"/>
                        <a:t>annot</a:t>
                      </a:r>
                      <a:r>
                        <a:rPr lang="en-IN" dirty="0"/>
                        <a:t>=True);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9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Proportions/percentages among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 share of mobile phone 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plt.pie</a:t>
                      </a:r>
                      <a:r>
                        <a:rPr lang="en-IN" dirty="0"/>
                        <a:t>([40, 30, 20, 10], labels=['A', 'B', 'C', 'D'], </a:t>
                      </a:r>
                      <a:r>
                        <a:rPr lang="en-IN" dirty="0" err="1"/>
                        <a:t>autopct</a:t>
                      </a:r>
                      <a:r>
                        <a:rPr lang="en-IN" dirty="0"/>
                        <a:t>='%1.1f%%');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7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4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Seaborn</vt:lpstr>
      <vt:lpstr>Data Visualization Summary (C:\code\Data Analytics\visualization.py)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2024-10-14T05:27:25Z</dcterms:created>
  <dcterms:modified xsi:type="dcterms:W3CDTF">2024-10-14T05:27:39Z</dcterms:modified>
</cp:coreProperties>
</file>