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AmaticSC-bold.fntdata"/><Relationship Id="rId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c038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2c038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05e4f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05e4f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documentation…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Helps bring new staff researchers and developers up to speed quickly with using the software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Functions as a great aid to research collaborations involving software, where those from other teams need to use it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When well written, can act as a basis for detailing algorithms and other mechanisms in research papers, such that the software’s functionality can be 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replicated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and re-implemented elsewhere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Provides a descriptive link back to the science that underlies it. As a reference, it makes it far easier to know how to update the software as the scientific theory changes (and potentially vice versa)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Importantly, it can enable others to understand the software sufficiently to 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modify and reuse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it to do different things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itation-file-format/citation-file-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Allowing others to run your code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9144000" cy="517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reuse battle is won before it is fought.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&amp; use good practices consistently throughout development,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just at the end.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924125" y="4806425"/>
            <a:ext cx="75663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https://github.com/carpentries-incubator/python-intermediate-development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README.md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Title</a:t>
            </a:r>
            <a:endParaRPr b="1" i="1"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Main features</a:t>
            </a:r>
            <a:endParaRPr b="1" i="1"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Installation/deployment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step-by-step instructions for setting up the software so it can be used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Basic usage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step-by-step instructions that cover using the software to accomplish basic tasks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Contributing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for those wishing to contribute to the software’s development, this is an opportunity to detail what kinds of contribution are sought and how to get involved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Contact information/getting help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which may include things like key author email addresses, and links to mailing lists and other resources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Credits/Acknowledgements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where appropriate, be sure to credit those who have helped in the software’s development or inspired it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Citation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particularly for academic software, it’s a very good idea to specify a reference to an appropriate academic publication so other academics can cite use of the software in their own publications and media. You can do this within a separate </a:t>
            </a:r>
            <a:r>
              <a:rPr lang="en-GB" sz="1050">
                <a:solidFill>
                  <a:srgbClr val="196EB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CITATION text file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within the repository’s root directory and link to it from the markdown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Licence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a short description of and link to the software’s licence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875050" y="4663150"/>
            <a:ext cx="64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https://github.com/carpentries-incubator/python-intermediate-development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