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180be0f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180be0f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180be0f1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180be0f1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180be0f1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180be0f1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3aefd3af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3aefd3af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3aefd3af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3aefd3af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180be0f1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180be0f1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180be0f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180be0f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google/yapf/" TargetMode="External"/><Relationship Id="rId4" Type="http://schemas.openxmlformats.org/officeDocument/2006/relationships/hyperlink" Target="https://www.python.org/dev/peps/pep-0008" TargetMode="External"/><Relationship Id="rId5" Type="http://schemas.openxmlformats.org/officeDocument/2006/relationships/hyperlink" Target="https://pypi.org/project/pycodestyle/" TargetMode="External"/><Relationship Id="rId6" Type="http://schemas.openxmlformats.org/officeDocument/2006/relationships/hyperlink" Target="https://black.readthedocs.io/en/lat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matic SC"/>
                <a:ea typeface="Amatic SC"/>
                <a:cs typeface="Amatic SC"/>
                <a:sym typeface="Amatic SC"/>
              </a:rPr>
              <a:t>structuring your code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matic SC"/>
                <a:ea typeface="Amatic SC"/>
                <a:cs typeface="Amatic SC"/>
                <a:sym typeface="Amatic SC"/>
              </a:rPr>
              <a:t>The Zen of Python by Tim Peters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061150"/>
            <a:ext cx="8520600" cy="4026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latin typeface="Amatic SC"/>
                <a:ea typeface="Amatic SC"/>
                <a:cs typeface="Amatic SC"/>
                <a:sym typeface="Amatic SC"/>
              </a:rPr>
              <a:t>Beautiful is better than ugly.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latin typeface="Amatic SC"/>
                <a:ea typeface="Amatic SC"/>
                <a:cs typeface="Amatic SC"/>
                <a:sym typeface="Amatic SC"/>
              </a:rPr>
              <a:t>Explicit is better than implicit.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latin typeface="Amatic SC"/>
                <a:ea typeface="Amatic SC"/>
                <a:cs typeface="Amatic SC"/>
                <a:sym typeface="Amatic SC"/>
              </a:rPr>
              <a:t>Simple is better than complex.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latin typeface="Amatic SC"/>
                <a:ea typeface="Amatic SC"/>
                <a:cs typeface="Amatic SC"/>
                <a:sym typeface="Amatic SC"/>
              </a:rPr>
              <a:t>Complex is better than complicated.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latin typeface="Amatic SC"/>
                <a:ea typeface="Amatic SC"/>
                <a:cs typeface="Amatic SC"/>
                <a:sym typeface="Amatic SC"/>
              </a:rPr>
              <a:t>Flat is better than nested.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latin typeface="Amatic SC"/>
                <a:ea typeface="Amatic SC"/>
                <a:cs typeface="Amatic SC"/>
                <a:sym typeface="Amatic SC"/>
              </a:rPr>
              <a:t>Sparse is better than dense.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latin typeface="Amatic SC"/>
                <a:ea typeface="Amatic SC"/>
                <a:cs typeface="Amatic SC"/>
                <a:sym typeface="Amatic SC"/>
              </a:rPr>
              <a:t>Readability counts.</a:t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latin typeface="Amatic SC"/>
                <a:ea typeface="Amatic SC"/>
                <a:cs typeface="Amatic SC"/>
                <a:sym typeface="Amatic SC"/>
              </a:rPr>
              <a:t>Special cases aren't special enough to break the rules.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latin typeface="Amatic SC"/>
                <a:ea typeface="Amatic SC"/>
                <a:cs typeface="Amatic SC"/>
                <a:sym typeface="Amatic SC"/>
              </a:rPr>
              <a:t>Although practicality beats purity.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Amatic SC"/>
                <a:ea typeface="Amatic SC"/>
                <a:cs typeface="Amatic SC"/>
                <a:sym typeface="Amatic SC"/>
              </a:rPr>
              <a:t>Errors should never pass silently.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Amatic SC"/>
                <a:ea typeface="Amatic SC"/>
                <a:cs typeface="Amatic SC"/>
                <a:sym typeface="Amatic SC"/>
              </a:rPr>
              <a:t>Unless explicitly silenced.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matic SC"/>
                <a:ea typeface="Amatic SC"/>
                <a:cs typeface="Amatic SC"/>
                <a:sym typeface="Amatic SC"/>
              </a:rPr>
              <a:t>The Zen of Python by Tim Peters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311700" y="1103275"/>
            <a:ext cx="8520600" cy="3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latin typeface="Amatic SC"/>
                <a:ea typeface="Amatic SC"/>
                <a:cs typeface="Amatic SC"/>
                <a:sym typeface="Amatic SC"/>
              </a:rPr>
              <a:t>In the face of ambiguity, refuse the temptation to guess.</a:t>
            </a:r>
            <a:endParaRPr sz="29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latin typeface="Amatic SC"/>
                <a:ea typeface="Amatic SC"/>
                <a:cs typeface="Amatic SC"/>
                <a:sym typeface="Amatic SC"/>
              </a:rPr>
              <a:t>There should be one-- and preferably only one --obvious way to do it.</a:t>
            </a:r>
            <a:endParaRPr b="1" sz="29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latin typeface="Amatic SC"/>
                <a:ea typeface="Amatic SC"/>
                <a:cs typeface="Amatic SC"/>
                <a:sym typeface="Amatic SC"/>
              </a:rPr>
              <a:t>Although that way may not be obvious at first unless you're Dutch.</a:t>
            </a:r>
            <a:endParaRPr sz="29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latin typeface="Amatic SC"/>
                <a:ea typeface="Amatic SC"/>
                <a:cs typeface="Amatic SC"/>
                <a:sym typeface="Amatic SC"/>
              </a:rPr>
              <a:t>Now is better than never.</a:t>
            </a:r>
            <a:endParaRPr sz="29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latin typeface="Amatic SC"/>
                <a:ea typeface="Amatic SC"/>
                <a:cs typeface="Amatic SC"/>
                <a:sym typeface="Amatic SC"/>
              </a:rPr>
              <a:t>Although never is often better than *right* now.</a:t>
            </a:r>
            <a:endParaRPr sz="29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latin typeface="Amatic SC"/>
                <a:ea typeface="Amatic SC"/>
                <a:cs typeface="Amatic SC"/>
                <a:sym typeface="Amatic SC"/>
              </a:rPr>
              <a:t>If the implementation is hard to explain, it's a bad idea.</a:t>
            </a:r>
            <a:endParaRPr sz="29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latin typeface="Amatic SC"/>
                <a:ea typeface="Amatic SC"/>
                <a:cs typeface="Amatic SC"/>
                <a:sym typeface="Amatic SC"/>
              </a:rPr>
              <a:t>If the implementation is easy to explain, it may be a good idea.</a:t>
            </a:r>
            <a:endParaRPr sz="29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latin typeface="Amatic SC"/>
                <a:ea typeface="Amatic SC"/>
                <a:cs typeface="Amatic SC"/>
                <a:sym typeface="Amatic SC"/>
              </a:rPr>
              <a:t>Namespaces are one honking great idea -- let's do more of those!</a:t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matic SC"/>
                <a:ea typeface="Amatic SC"/>
                <a:cs typeface="Amatic SC"/>
                <a:sym typeface="Amatic SC"/>
              </a:rPr>
              <a:t>How do I start with this?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Amatic SC"/>
                <a:ea typeface="Amatic SC"/>
                <a:cs typeface="Amatic SC"/>
                <a:sym typeface="Amatic SC"/>
              </a:rPr>
              <a:t>Code is read way more than it is written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latin typeface="Amatic SC"/>
                <a:ea typeface="Amatic SC"/>
                <a:cs typeface="Amatic SC"/>
                <a:sym typeface="Amatic SC"/>
              </a:rPr>
              <a:t>Readability is fundamental in python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latin typeface="Amatic SC"/>
                <a:ea typeface="Amatic SC"/>
                <a:cs typeface="Amatic SC"/>
                <a:sym typeface="Amatic SC"/>
              </a:rPr>
              <a:t>Document your code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latin typeface="Amatic SC"/>
                <a:ea typeface="Amatic SC"/>
                <a:cs typeface="Amatic SC"/>
                <a:sym typeface="Amatic SC"/>
              </a:rPr>
              <a:t>Use clear and purposeful names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latin typeface="Amatic SC"/>
                <a:ea typeface="Amatic SC"/>
                <a:cs typeface="Amatic SC"/>
                <a:sym typeface="Amatic SC"/>
              </a:rPr>
              <a:t>Whitespace can be more important than the writing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0" y="779325"/>
            <a:ext cx="9143999" cy="372583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3678375" y="4669675"/>
            <a:ext cx="47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matic SC"/>
                <a:ea typeface="Amatic SC"/>
                <a:cs typeface="Amatic SC"/>
                <a:sym typeface="Amatic SC"/>
              </a:rPr>
              <a:t>maibushyx.blogspot[.]com/2021/06/tool-to-minify-javascript[.]html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500" y="0"/>
            <a:ext cx="6209925" cy="45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/>
        </p:nvSpPr>
        <p:spPr>
          <a:xfrm>
            <a:off x="2524975" y="4579325"/>
            <a:ext cx="53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matic SC"/>
                <a:ea typeface="Amatic SC"/>
                <a:cs typeface="Amatic SC"/>
                <a:sym typeface="Amatic SC"/>
              </a:rPr>
              <a:t>https://gist.github.com/manuelpichler/1405317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2441850" y="354050"/>
            <a:ext cx="4260300" cy="44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300">
                <a:latin typeface="Amatic SC"/>
                <a:ea typeface="Amatic SC"/>
                <a:cs typeface="Amatic SC"/>
                <a:sym typeface="Amatic SC"/>
              </a:rPr>
              <a:t>❝Any fool can write code </a:t>
            </a:r>
            <a:endParaRPr sz="33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300">
                <a:latin typeface="Amatic SC"/>
                <a:ea typeface="Amatic SC"/>
                <a:cs typeface="Amatic SC"/>
                <a:sym typeface="Amatic SC"/>
              </a:rPr>
              <a:t>that a computer can understand. </a:t>
            </a:r>
            <a:endParaRPr sz="33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300">
                <a:latin typeface="Amatic SC"/>
                <a:ea typeface="Amatic SC"/>
                <a:cs typeface="Amatic SC"/>
                <a:sym typeface="Amatic SC"/>
              </a:rPr>
              <a:t>Good programmers write code </a:t>
            </a:r>
            <a:endParaRPr sz="33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300">
                <a:latin typeface="Amatic SC"/>
                <a:ea typeface="Amatic SC"/>
                <a:cs typeface="Amatic SC"/>
                <a:sym typeface="Amatic SC"/>
              </a:rPr>
              <a:t>that humans can understand. ❞</a:t>
            </a:r>
            <a:endParaRPr sz="1741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Martin Fowler, Kent Beck, John Brant, William Opdyke, and Don Roberts (1999) </a:t>
            </a:r>
            <a:r>
              <a:rPr b="1" i="1" lang="en-GB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Refactoring: Improving the Design of Existing Code</a:t>
            </a:r>
            <a:r>
              <a:rPr b="1" lang="en-GB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r>
              <a:rPr lang="en-GB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Addison-Wesley.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matic SC"/>
                <a:ea typeface="Amatic SC"/>
                <a:cs typeface="Amatic SC"/>
                <a:sym typeface="Amatic SC"/>
              </a:rPr>
              <a:t>Toolchest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matic SC"/>
                <a:ea typeface="Amatic SC"/>
                <a:cs typeface="Amatic SC"/>
                <a:sym typeface="Amatic SC"/>
              </a:rPr>
              <a:t>Google code formatter: </a:t>
            </a:r>
            <a:r>
              <a:rPr lang="en-GB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3"/>
              </a:rPr>
              <a:t>https://github.com/google/yapf/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Amatic SC"/>
                <a:ea typeface="Amatic SC"/>
                <a:cs typeface="Amatic SC"/>
                <a:sym typeface="Amatic SC"/>
              </a:rPr>
              <a:t>Python style guide (PEP8): </a:t>
            </a:r>
            <a:r>
              <a:rPr lang="en-GB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4"/>
              </a:rPr>
              <a:t>https://www.python.org/dev/peps/pep-0008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Amatic SC"/>
                <a:ea typeface="Amatic SC"/>
                <a:cs typeface="Amatic SC"/>
                <a:sym typeface="Amatic SC"/>
              </a:rPr>
              <a:t>Pycodestyle: </a:t>
            </a:r>
            <a:r>
              <a:rPr lang="en-GB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5"/>
              </a:rPr>
              <a:t>https://pypi.org/project/pycodestyle/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Amatic SC"/>
                <a:ea typeface="Amatic SC"/>
                <a:cs typeface="Amatic SC"/>
                <a:sym typeface="Amatic SC"/>
              </a:rPr>
              <a:t>Black (highly opinionated code formatter): </a:t>
            </a:r>
            <a:r>
              <a:rPr lang="en-GB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6"/>
              </a:rPr>
              <a:t>https://black.readthedocs.io/en/latest/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