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b3eef9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b3eef9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Should be able to hand code over to masters student, collaborator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comes back to bite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BUS FACTOR OF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knowledge decays.  You come back and even you cant remember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b3eef9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b3eef9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be able to hand code over to masters student, collaborator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comes back to bite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BUS FACTOR OF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knowledge decays.  You come back and even you cant remember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dbd5a1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dbd5a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0b3eef9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0b3eef9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b3eef9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b3eef9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b3eef9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b3eef9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Collaborating with others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Dr. Domhnall Carlin, QUB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code is often…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writer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Written with the above two points in mind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shouldn’t 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leads to </a:t>
            </a:r>
            <a:r>
              <a:rPr i="1" lang="en-GB"/>
              <a:t>technical debt.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should be…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by other people - that’s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and collaborated 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4235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https://github.com/HyperDbg/HyperDbg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7895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7" y="0"/>
            <a:ext cx="79087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85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6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