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d89b55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fd89b55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e6282d3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e6282d3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take your repo and paste into binder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6282d3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6282d3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e6282d3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e6282d3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82c038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82c038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fd89b5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fd89b5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fd89b55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fd89b55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05e4f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05e4f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documentation…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Helps bring new staff researchers and developers up to speed quickly with using the software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Functions as a great aid to research collaborations involving software, where those from other teams need to use it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When well written, can act as a basis for detailing algorithms and other mechanisms in research papers, such that the software’s functionality can be 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replicated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and re-implemented elsewhere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Provides a descriptive link back to the science that underlies it. As a reference, it makes it far easier to know how to update the software as the scientific theory changes (and potentially vice versa)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Importantly, it can enable others to understand the software sufficiently to 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modify and reuse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it to do different things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fd89b552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fd89b552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fd89b55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fd89b55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itation-file-format/citation-file-forma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matic SC"/>
                <a:ea typeface="Amatic SC"/>
                <a:cs typeface="Amatic SC"/>
                <a:sym typeface="Amatic SC"/>
              </a:rPr>
              <a:t>Allowing others to run your code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</a:rPr>
              <a:t>Let them run it on another machine</a:t>
            </a:r>
            <a:endParaRPr b="1"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9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24249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Versioning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Remotely hosted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Can be on-prem or cloud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Limit access or OS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You need to make it reusable</a:t>
            </a:r>
            <a:endParaRPr/>
          </a:p>
        </p:txBody>
      </p:sp>
      <p:sp>
        <p:nvSpPr>
          <p:cNvPr id="111" name="Google Shape;111;p22"/>
          <p:cNvSpPr txBox="1"/>
          <p:nvPr>
            <p:ph idx="4294967295" type="body"/>
          </p:nvPr>
        </p:nvSpPr>
        <p:spPr>
          <a:xfrm>
            <a:off x="3052273" y="1152475"/>
            <a:ext cx="24249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Repeatable and specified environment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 dependency hell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Isolation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Speed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048425" y="1152475"/>
            <a:ext cx="24249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Shareable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 anywhere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488" y="152400"/>
            <a:ext cx="594903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359025" y="372200"/>
            <a:ext cx="20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mybinder.com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94329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5766875" y="4215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https://physicstoday.scitation.org/do/10.1063/pt.6.1.20180822a/full/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8115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solidFill>
                  <a:srgbClr val="B7B7B7"/>
                </a:solidFill>
              </a:rPr>
              <a:t> “One of the real travesties,” he says, is that </a:t>
            </a:r>
            <a:r>
              <a:rPr lang="en-GB" sz="2820"/>
              <a:t>“there’s no way you could have reproduced [the Berkeley team’s] algorithm—the way they had implemented their code—from reading their paper.” </a:t>
            </a:r>
            <a:r>
              <a:rPr lang="en-GB" sz="2820">
                <a:solidFill>
                  <a:srgbClr val="B7B7B7"/>
                </a:solidFill>
              </a:rPr>
              <a:t>Presumably, he adds, “if this had been disclosed, this saga might not have gone on for seven years.”</a:t>
            </a:r>
            <a:endParaRPr sz="282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0" y="0"/>
            <a:ext cx="9144000" cy="517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reuse battle is won before it is fought.</a:t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&amp; use good practices consistently throughout development,</a:t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just at the end.</a:t>
            </a:r>
            <a:endParaRPr sz="37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2924125" y="4806425"/>
            <a:ext cx="75663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https://github.com/carpentries-incubator/python-intermediate-development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Options: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 them take a copy and run it themselves on their own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 them take an environment and a copy, then run it themselves on their own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 them run it on another machine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20">
                <a:solidFill>
                  <a:schemeClr val="dk2"/>
                </a:solidFill>
              </a:rPr>
              <a:t>Let them take a copy and run it themselves on their own machine</a:t>
            </a:r>
            <a:endParaRPr b="1" sz="19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Remotely hosted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on-prem or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 access or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need to make it reusable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README.md</a:t>
            </a:r>
            <a:endParaRPr/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Title</a:t>
            </a:r>
            <a:endParaRPr b="1" i="1"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Main features</a:t>
            </a:r>
            <a:endParaRPr b="1" i="1"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Installation/deployment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step-by-step instructions for setting up the software so it can be used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Basic usage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step-by-step instructions that cover using the software to accomplish basic tasks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Contributing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for those wishing to contribute to the software’s development, this is an opportunity to detail what kinds of contribution are sought and how to get involved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Contact information/getting help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which may include things like key author email addresses, and links to mailing lists and other resources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Credits/Acknowledgements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where appropriate, be sure to credit those who have helped in the software’s development or inspired it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Citation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particularly for academic software, it’s a very good idea to specify a reference to an appropriate academic publication so other academics can cite use of the software in their own publications and media. You can do this within a separate </a:t>
            </a:r>
            <a:r>
              <a:rPr lang="en-GB" sz="1050">
                <a:solidFill>
                  <a:srgbClr val="196EB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CITATION text file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within the repository’s root directory and link to it from the markdown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Char char="●"/>
            </a:pPr>
            <a:r>
              <a:rPr b="1"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Licence</a:t>
            </a:r>
            <a:r>
              <a:rPr i="1" lang="en-GB" sz="105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FFFFF"/>
                </a:highlight>
              </a:rPr>
              <a:t> a short description of and link to the software’s licence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75050" y="4663150"/>
            <a:ext cx="64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https://github.com/carpentries-incubator/python-intermediate-development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</a:rPr>
              <a:t>Let them take an environment and a copy, then run it themselves on their own machine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Versioning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Remotely hosted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Can be on-prem or cloud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Limit access or 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You need to make it reusable</a:t>
            </a:r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Repeatable and specified environment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 dependency hell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Isolation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Speed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13614" l="0" r="0" t="0"/>
          <a:stretch/>
        </p:blipFill>
        <p:spPr>
          <a:xfrm>
            <a:off x="183650" y="481700"/>
            <a:ext cx="2979500" cy="41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875" y="481699"/>
            <a:ext cx="4722817" cy="16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