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180be0f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180be0f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180be0f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180be0f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180be0f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180be0f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180be0f1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180be0f1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aefd3a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aefd3a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3aefd3af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3aefd3af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180be0f1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180be0f1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e0aab3f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e0aab3f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06b277e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06b277e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google/yapf/" TargetMode="External"/><Relationship Id="rId4" Type="http://schemas.openxmlformats.org/officeDocument/2006/relationships/hyperlink" Target="https://www.python.org/dev/peps/pep-0008" TargetMode="External"/><Relationship Id="rId5" Type="http://schemas.openxmlformats.org/officeDocument/2006/relationships/hyperlink" Target="https://pypi.org/project/pycodestyle/" TargetMode="External"/><Relationship Id="rId6" Type="http://schemas.openxmlformats.org/officeDocument/2006/relationships/hyperlink" Target="https://black.readthedocs.io/en/lates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navdeep-G/samplemod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matic SC"/>
                <a:ea typeface="Amatic SC"/>
                <a:cs typeface="Amatic SC"/>
                <a:sym typeface="Amatic SC"/>
              </a:rPr>
              <a:t>structuring your code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Domhnall Carlin, QUB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matic SC"/>
                <a:ea typeface="Amatic SC"/>
                <a:cs typeface="Amatic SC"/>
                <a:sym typeface="Amatic SC"/>
              </a:rPr>
              <a:t>Toolchest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Google code formatter: </a:t>
            </a:r>
            <a:r>
              <a:rPr lang="en-GB" sz="1900" u="sng">
                <a:solidFill>
                  <a:schemeClr val="hlink"/>
                </a:solidFill>
                <a:hlinkClick r:id="rId3"/>
              </a:rPr>
              <a:t>https://github.com/google/yapf/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Python style guide (PEP8): </a:t>
            </a:r>
            <a:r>
              <a:rPr lang="en-GB" sz="1900" u="sng">
                <a:solidFill>
                  <a:schemeClr val="hlink"/>
                </a:solidFill>
                <a:hlinkClick r:id="rId4"/>
              </a:rPr>
              <a:t>https://www.python.org/dev/peps/pep-0008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Pycodestyle: </a:t>
            </a:r>
            <a:r>
              <a:rPr lang="en-GB" sz="1900" u="sng">
                <a:solidFill>
                  <a:schemeClr val="hlink"/>
                </a:solidFill>
                <a:hlinkClick r:id="rId5"/>
              </a:rPr>
              <a:t>https://pypi.org/project/pycodestyle/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Black (highly opinionated code formatter): </a:t>
            </a:r>
            <a:r>
              <a:rPr lang="en-GB" sz="1900" u="sng">
                <a:solidFill>
                  <a:schemeClr val="hlink"/>
                </a:solidFill>
                <a:hlinkClick r:id="rId6"/>
              </a:rPr>
              <a:t>https://black.readthedocs.io/en/latest/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-GB" sz="1900">
                <a:solidFill>
                  <a:schemeClr val="dk1"/>
                </a:solidFill>
              </a:rPr>
              <a:t>Fowler, M. (2018). </a:t>
            </a:r>
            <a:r>
              <a:rPr i="1" lang="en-GB" sz="1900">
                <a:solidFill>
                  <a:schemeClr val="dk1"/>
                </a:solidFill>
              </a:rPr>
              <a:t>Refactoring: Improving the Design of Existing Code. [electronic resource].</a:t>
            </a:r>
            <a:r>
              <a:rPr lang="en-GB" sz="1900">
                <a:solidFill>
                  <a:schemeClr val="dk1"/>
                </a:solidFill>
              </a:rPr>
              <a:t>. Addison-Wesley Professional.  (available in QUB library)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matic SC"/>
                <a:ea typeface="Amatic SC"/>
                <a:cs typeface="Amatic SC"/>
                <a:sym typeface="Amatic SC"/>
              </a:rPr>
              <a:t>The Zen of Python by Tim Peters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61150"/>
            <a:ext cx="8520600" cy="4026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Beautiful is better than ugly.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Explicit is better than implicit.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Simple is better than complex.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Complex is better than complicated.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Flat is better than nested.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Sparse is better than dense.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latin typeface="Amatic SC"/>
                <a:ea typeface="Amatic SC"/>
                <a:cs typeface="Amatic SC"/>
                <a:sym typeface="Amatic SC"/>
              </a:rPr>
              <a:t>Readability counts.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Special cases aren't special enough to break the rules.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Although practicality beats purity.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Errors should never pass silently.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Unless explicitly silenced.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matic SC"/>
                <a:ea typeface="Amatic SC"/>
                <a:cs typeface="Amatic SC"/>
                <a:sym typeface="Amatic SC"/>
              </a:rPr>
              <a:t>The Zen of Python by Tim Peters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311700" y="1103275"/>
            <a:ext cx="8520600" cy="3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Amatic SC"/>
                <a:ea typeface="Amatic SC"/>
                <a:cs typeface="Amatic SC"/>
                <a:sym typeface="Amatic SC"/>
              </a:rPr>
              <a:t>In the face of ambiguity, refuse the temptation to guess.</a:t>
            </a:r>
            <a:endParaRPr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latin typeface="Amatic SC"/>
                <a:ea typeface="Amatic SC"/>
                <a:cs typeface="Amatic SC"/>
                <a:sym typeface="Amatic SC"/>
              </a:rPr>
              <a:t>There should be one-- and preferably only one --obvious way to do it.</a:t>
            </a:r>
            <a:endParaRPr b="1"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Amatic SC"/>
                <a:ea typeface="Amatic SC"/>
                <a:cs typeface="Amatic SC"/>
                <a:sym typeface="Amatic SC"/>
              </a:rPr>
              <a:t>Although that way may not be obvious at first unless you're Dutch.</a:t>
            </a:r>
            <a:endParaRPr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Amatic SC"/>
                <a:ea typeface="Amatic SC"/>
                <a:cs typeface="Amatic SC"/>
                <a:sym typeface="Amatic SC"/>
              </a:rPr>
              <a:t>Now is better than never.</a:t>
            </a:r>
            <a:endParaRPr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Amatic SC"/>
                <a:ea typeface="Amatic SC"/>
                <a:cs typeface="Amatic SC"/>
                <a:sym typeface="Amatic SC"/>
              </a:rPr>
              <a:t>Although never is often better than *right* now.</a:t>
            </a:r>
            <a:endParaRPr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Amatic SC"/>
                <a:ea typeface="Amatic SC"/>
                <a:cs typeface="Amatic SC"/>
                <a:sym typeface="Amatic SC"/>
              </a:rPr>
              <a:t>If the implementation is hard to explain, it's a bad idea.</a:t>
            </a:r>
            <a:endParaRPr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Amatic SC"/>
                <a:ea typeface="Amatic SC"/>
                <a:cs typeface="Amatic SC"/>
                <a:sym typeface="Amatic SC"/>
              </a:rPr>
              <a:t>If the implementation is easy to explain, it may be a good idea.</a:t>
            </a:r>
            <a:endParaRPr sz="2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Amatic SC"/>
                <a:ea typeface="Amatic SC"/>
                <a:cs typeface="Amatic SC"/>
                <a:sym typeface="Amatic SC"/>
              </a:rPr>
              <a:t>Namespaces are one honking great idea -- let's do more of those!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matic SC"/>
                <a:ea typeface="Amatic SC"/>
                <a:cs typeface="Amatic SC"/>
                <a:sym typeface="Amatic SC"/>
              </a:rPr>
              <a:t>How do I start with this?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Code is read way more than it is written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Readability is fundamental in python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Document your code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Use clear and purposeful names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latin typeface="Amatic SC"/>
                <a:ea typeface="Amatic SC"/>
                <a:cs typeface="Amatic SC"/>
                <a:sym typeface="Amatic SC"/>
              </a:rPr>
              <a:t>Whitespace can be more important than the writing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" y="779325"/>
            <a:ext cx="9143999" cy="372583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3678375" y="4669675"/>
            <a:ext cx="47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matic SC"/>
                <a:ea typeface="Amatic SC"/>
                <a:cs typeface="Amatic SC"/>
                <a:sym typeface="Amatic SC"/>
              </a:rPr>
              <a:t>maibushyx.blogspot[.]com/2021/06/tool-to-minify-javascript[.]html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500" y="0"/>
            <a:ext cx="6209925" cy="45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524975" y="4579325"/>
            <a:ext cx="53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matic SC"/>
                <a:ea typeface="Amatic SC"/>
                <a:cs typeface="Amatic SC"/>
                <a:sym typeface="Amatic SC"/>
              </a:rPr>
              <a:t>https://gist.github.com/manuelpichler/1405317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2441850" y="354050"/>
            <a:ext cx="4260300" cy="4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300">
                <a:latin typeface="Amatic SC"/>
                <a:ea typeface="Amatic SC"/>
                <a:cs typeface="Amatic SC"/>
                <a:sym typeface="Amatic SC"/>
              </a:rPr>
              <a:t>❝Any fool can write code </a:t>
            </a:r>
            <a:endParaRPr sz="3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300">
                <a:latin typeface="Amatic SC"/>
                <a:ea typeface="Amatic SC"/>
                <a:cs typeface="Amatic SC"/>
                <a:sym typeface="Amatic SC"/>
              </a:rPr>
              <a:t>that a computer can understand. </a:t>
            </a:r>
            <a:endParaRPr sz="3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300">
                <a:latin typeface="Amatic SC"/>
                <a:ea typeface="Amatic SC"/>
                <a:cs typeface="Amatic SC"/>
                <a:sym typeface="Amatic SC"/>
              </a:rPr>
              <a:t>Good programmers write code </a:t>
            </a:r>
            <a:endParaRPr sz="3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300">
                <a:latin typeface="Amatic SC"/>
                <a:ea typeface="Amatic SC"/>
                <a:cs typeface="Amatic SC"/>
                <a:sym typeface="Amatic SC"/>
              </a:rPr>
              <a:t>that humans can understand. ❞</a:t>
            </a:r>
            <a:endParaRPr sz="1741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Martin Fowler, Kent Beck, John Brant, William Opdyke, and Don Roberts (1999) </a:t>
            </a:r>
            <a:r>
              <a:rPr b="1" i="1" lang="en-GB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Refactoring: Improving the Design of Existing Code</a:t>
            </a:r>
            <a:r>
              <a:rPr b="1" lang="en-GB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r>
              <a:rPr lang="en-GB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Addison-Wesley.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90875" y="25650"/>
            <a:ext cx="84489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u="sng">
                <a:solidFill>
                  <a:schemeClr val="hlink"/>
                </a:solidFill>
                <a:hlinkClick r:id="rId3"/>
              </a:rPr>
              <a:t>https://github.com/navdeep-G/samplemod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13" y="672288"/>
            <a:ext cx="860107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986875" y="65350"/>
            <a:ext cx="30000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|-- CITATION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|-- README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|-- LICENSE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|-- requirements.txt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|-- data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|  |-- birds_count_table.csv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|-- doc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|  |-- notebook.md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|  |-- manuscript.md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|  |-- changelog.txt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|-- results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|  |-- summarized_results.csv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|-- src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|  |-- sightings_analysis.py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|  |-- runall.py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