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Amatic SC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ticSC-regular.fntdata"/><Relationship Id="rId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Collaborating with others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