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59" d="100"/>
          <a:sy n="59" d="100"/>
        </p:scale>
        <p:origin x="7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two functional requirement that will meet Driver pass needs it the driving packages and the sync to the DMV webpage.  The system needs to sync to the DMV page to ensure customers are reading the most updated policies and testing/study materials from the DMV. For the driving packages, the customer can select which package they would like to purchase. The packages will be controlled and modified by </a:t>
            </a:r>
            <a:r>
              <a:rPr lang="en-US" baseline="0" dirty="0" err="1"/>
              <a:t>DriverPass</a:t>
            </a:r>
            <a:r>
              <a:rPr lang="en-US" baseline="0" dirty="0"/>
              <a:t>.</a:t>
            </a:r>
          </a:p>
          <a:p>
            <a:endParaRPr lang="en-US" baseline="0" dirty="0"/>
          </a:p>
          <a:p>
            <a:r>
              <a:rPr lang="en-US" baseline="0" dirty="0"/>
              <a:t>The two nonfunctional requirements that will meet </a:t>
            </a:r>
            <a:r>
              <a:rPr lang="en-US" baseline="0" dirty="0" err="1"/>
              <a:t>DriverPass</a:t>
            </a:r>
            <a:r>
              <a:rPr lang="en-US" baseline="0" dirty="0"/>
              <a:t> needs are its need to stay updated with patches and its adaptability to function on different platforms like mobile devices, tablets, and operating systems. The system needs to stay up to date on its patches for bugs and breaches.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diagram shown is the customer interaction with the program. During the log in/ registration phase the system and customer interaction. After the customer is logged in they are brought to the </a:t>
            </a:r>
            <a:r>
              <a:rPr lang="en-US" baseline="0" dirty="0" err="1"/>
              <a:t>the</a:t>
            </a:r>
            <a:r>
              <a:rPr lang="en-US" baseline="0" dirty="0"/>
              <a:t> driver package to purchase and schedule an appointment. At this point, the customer, system, and admin are interacting with each other. The admin is modifying the driver package and calendar for drive time. The system is the middleman it shows the available packages, appointment time, and confirmation of purchase and appointment.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diagram shown is the customer on the home webpage. They are given the option to register for an account or log into their existing account. If the customer is logging in, they will input their username and password. Then the system will verify their information. If it’s valid they will be logged into the system. If the customer registers for an account, they will be prompted to input their info and create a username and password. After that they will be sent a registration confirmation email then they will be signed into the portal.</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Accounts should be created with restrictions for each member of the team to prevent certain employees without the need to know from accessing certain things within the program. 2-step authentication should be applied to all the accounts created or a limit should be put in place to eliminate brute force.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limitations of the system is the budget, we are not too sure what the client would like to pay for. Staffing is another limitation due to not knowing the type of skills the client team may have. Lastly, the access to sync to the DMV webpage is a limitation due to not knowing the type of security features the DMV webpage may have may prevent the sync.</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By: Latrelle Dickey</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u="sng" dirty="0">
                <a:solidFill>
                  <a:srgbClr val="000000"/>
                </a:solidFill>
              </a:rPr>
              <a:t>Functional</a:t>
            </a:r>
          </a:p>
          <a:p>
            <a:pPr>
              <a:buFontTx/>
              <a:buChar char="-"/>
            </a:pPr>
            <a:r>
              <a:rPr lang="en-US" sz="2400" dirty="0">
                <a:solidFill>
                  <a:srgbClr val="000000"/>
                </a:solidFill>
              </a:rPr>
              <a:t>Driving packages</a:t>
            </a:r>
          </a:p>
          <a:p>
            <a:pPr>
              <a:buFontTx/>
              <a:buChar char="-"/>
            </a:pPr>
            <a:r>
              <a:rPr lang="en-US" sz="2400" dirty="0">
                <a:solidFill>
                  <a:srgbClr val="000000"/>
                </a:solidFill>
              </a:rPr>
              <a:t>Program sync to DMV policies </a:t>
            </a:r>
          </a:p>
          <a:p>
            <a:pPr marL="0" indent="0">
              <a:buNone/>
            </a:pPr>
            <a:endParaRPr lang="en-US" sz="2400" u="sng" dirty="0">
              <a:solidFill>
                <a:srgbClr val="000000"/>
              </a:solidFill>
            </a:endParaRPr>
          </a:p>
          <a:p>
            <a:pPr marL="0" indent="0">
              <a:buNone/>
            </a:pPr>
            <a:r>
              <a:rPr lang="en-US" sz="2400" u="sng" dirty="0">
                <a:solidFill>
                  <a:srgbClr val="000000"/>
                </a:solidFill>
              </a:rPr>
              <a:t>Nonfunctional</a:t>
            </a:r>
          </a:p>
          <a:p>
            <a:pPr>
              <a:buFontTx/>
              <a:buChar char="-"/>
            </a:pPr>
            <a:r>
              <a:rPr lang="en-US" sz="2400" dirty="0">
                <a:solidFill>
                  <a:srgbClr val="000000"/>
                </a:solidFill>
              </a:rPr>
              <a:t>Adaptability </a:t>
            </a:r>
          </a:p>
          <a:p>
            <a:pPr>
              <a:buFontTx/>
              <a:buChar char="-"/>
            </a:pPr>
            <a:r>
              <a:rPr lang="en-US" sz="2400" dirty="0">
                <a:solidFill>
                  <a:srgbClr val="000000"/>
                </a:solidFill>
              </a:rPr>
              <a:t>Up to date patches on the program</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14" name="Picture 13" descr="A diagram of a system&#10;&#10;Description automatically generated">
            <a:extLst>
              <a:ext uri="{FF2B5EF4-FFF2-40B4-BE49-F238E27FC236}">
                <a16:creationId xmlns:a16="http://schemas.microsoft.com/office/drawing/2014/main" id="{8B01C03D-46F4-9919-BE5D-CC026B935AF3}"/>
              </a:ext>
            </a:extLst>
          </p:cNvPr>
          <p:cNvPicPr>
            <a:picLocks noChangeAspect="1"/>
          </p:cNvPicPr>
          <p:nvPr/>
        </p:nvPicPr>
        <p:blipFill>
          <a:blip r:embed="rId5"/>
          <a:stretch>
            <a:fillRect/>
          </a:stretch>
        </p:blipFill>
        <p:spPr>
          <a:xfrm>
            <a:off x="5188542" y="1782353"/>
            <a:ext cx="7110147" cy="4095931"/>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4" name="Picture 3" descr="A diagram of a login register&#10;&#10;Description automatically generated">
            <a:extLst>
              <a:ext uri="{FF2B5EF4-FFF2-40B4-BE49-F238E27FC236}">
                <a16:creationId xmlns:a16="http://schemas.microsoft.com/office/drawing/2014/main" id="{33C67502-A2BE-728C-962A-48B40642C5E9}"/>
              </a:ext>
            </a:extLst>
          </p:cNvPr>
          <p:cNvPicPr>
            <a:picLocks noChangeAspect="1"/>
          </p:cNvPicPr>
          <p:nvPr/>
        </p:nvPicPr>
        <p:blipFill>
          <a:blip r:embed="rId5"/>
          <a:stretch>
            <a:fillRect/>
          </a:stretch>
        </p:blipFill>
        <p:spPr>
          <a:xfrm>
            <a:off x="6270172" y="-307066"/>
            <a:ext cx="4324610" cy="7472131"/>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Accounts created for the admin team and security team</a:t>
            </a:r>
          </a:p>
          <a:p>
            <a:r>
              <a:rPr lang="en-US" sz="2400" dirty="0">
                <a:solidFill>
                  <a:srgbClr val="000000"/>
                </a:solidFill>
              </a:rPr>
              <a:t> 2-step authentication</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Budget</a:t>
            </a:r>
          </a:p>
          <a:p>
            <a:r>
              <a:rPr lang="en-US" sz="2400" dirty="0">
                <a:solidFill>
                  <a:srgbClr val="000000"/>
                </a:solidFill>
              </a:rPr>
              <a:t>Staffing </a:t>
            </a:r>
          </a:p>
          <a:p>
            <a:r>
              <a:rPr lang="en-US" sz="2400" dirty="0">
                <a:solidFill>
                  <a:srgbClr val="000000"/>
                </a:solidFill>
              </a:rPr>
              <a:t>Access to sync to DMV webpage</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1469</TotalTime>
  <Words>542</Words>
  <Application>Microsoft Office PowerPoint</Application>
  <PresentationFormat>Widescreen</PresentationFormat>
  <Paragraphs>35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Latrelle Dickey</cp:lastModifiedBy>
  <cp:revision>21</cp:revision>
  <dcterms:created xsi:type="dcterms:W3CDTF">2019-10-14T02:36:52Z</dcterms:created>
  <dcterms:modified xsi:type="dcterms:W3CDTF">2024-08-25T22:35:39Z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