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12"/>
  </p:notesMasterIdLst>
  <p:handoutMasterIdLst>
    <p:handoutMasterId r:id="rId13"/>
  </p:handoutMasterIdLst>
  <p:sldIdLst>
    <p:sldId id="1908" r:id="rId2"/>
    <p:sldId id="1909" r:id="rId3"/>
    <p:sldId id="1910" r:id="rId4"/>
    <p:sldId id="1912" r:id="rId5"/>
    <p:sldId id="1918" r:id="rId6"/>
    <p:sldId id="1919" r:id="rId7"/>
    <p:sldId id="1922" r:id="rId8"/>
    <p:sldId id="1923" r:id="rId9"/>
    <p:sldId id="1926" r:id="rId10"/>
    <p:sldId id="1929" r:id="rId1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908"/>
            <p14:sldId id="1909"/>
            <p14:sldId id="1910"/>
            <p14:sldId id="1912"/>
            <p14:sldId id="1918"/>
            <p14:sldId id="1919"/>
            <p14:sldId id="1922"/>
            <p14:sldId id="1923"/>
            <p14:sldId id="1926"/>
            <p14:sldId id="192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eu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6EF"/>
    <a:srgbClr val="0078D4"/>
    <a:srgbClr val="1A1A1A"/>
    <a:srgbClr val="FFFFFF"/>
    <a:srgbClr val="00BCF2"/>
    <a:srgbClr val="40CDF5"/>
    <a:srgbClr val="40587C"/>
    <a:srgbClr val="00B0E3"/>
    <a:srgbClr val="00188F"/>
    <a:srgbClr val="0052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89942" autoAdjust="0"/>
  </p:normalViewPr>
  <p:slideViewPr>
    <p:cSldViewPr snapToGrid="0">
      <p:cViewPr varScale="1">
        <p:scale>
          <a:sx n="100" d="100"/>
          <a:sy n="100" d="100"/>
        </p:scale>
        <p:origin x="342" y="84"/>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2/7/2019 9:55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2/7/2019 9:55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2/7/2019 9:55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17342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7F6E4E4-49E2-4F98-8F8D-2A98E4B2E9DC}"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20533E</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Using Microsoft Azure-based management, monitoring, and automation</a:t>
            </a:r>
          </a:p>
        </p:txBody>
      </p:sp>
    </p:spTree>
    <p:extLst>
      <p:ext uri="{BB962C8B-B14F-4D97-AF65-F5344CB8AC3E}">
        <p14:creationId xmlns:p14="http://schemas.microsoft.com/office/powerpoint/2010/main" val="857823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a:endParaRPr>
          </a:p>
        </p:txBody>
      </p:sp>
      <p:sp>
        <p:nvSpPr>
          <p:cNvPr id="4" name="Slide Number Placeholder 3"/>
          <p:cNvSpPr>
            <a:spLocks noGrp="1"/>
          </p:cNvSpPr>
          <p:nvPr>
            <p:ph type="sldNum" sz="quarter" idx="10"/>
          </p:nvPr>
        </p:nvSpPr>
        <p:spPr/>
        <p:txBody>
          <a:bodyPr/>
          <a:lstStyle/>
          <a:p>
            <a:fld id="{97F6E4E4-49E2-4F98-8F8D-2A98E4B2E9DC}"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20533E</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Using Microsoft Azure-based management, monitoring, and automation</a:t>
            </a:r>
          </a:p>
        </p:txBody>
      </p:sp>
    </p:spTree>
    <p:extLst>
      <p:ext uri="{BB962C8B-B14F-4D97-AF65-F5344CB8AC3E}">
        <p14:creationId xmlns:p14="http://schemas.microsoft.com/office/powerpoint/2010/main" val="1639702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7F6E4E4-49E2-4F98-8F8D-2A98E4B2E9DC}"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20533E</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Using Microsoft Azure-based management, monitoring, and automation</a:t>
            </a:r>
          </a:p>
        </p:txBody>
      </p:sp>
    </p:spTree>
    <p:extLst>
      <p:ext uri="{BB962C8B-B14F-4D97-AF65-F5344CB8AC3E}">
        <p14:creationId xmlns:p14="http://schemas.microsoft.com/office/powerpoint/2010/main" val="1954753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7F6E4E4-49E2-4F98-8F8D-2A98E4B2E9DC}"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20533E</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Using Microsoft Azure-based management, monitoring, and automation</a:t>
            </a:r>
          </a:p>
        </p:txBody>
      </p:sp>
    </p:spTree>
    <p:extLst>
      <p:ext uri="{BB962C8B-B14F-4D97-AF65-F5344CB8AC3E}">
        <p14:creationId xmlns:p14="http://schemas.microsoft.com/office/powerpoint/2010/main" val="3732608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a:endParaRPr>
          </a:p>
        </p:txBody>
      </p:sp>
      <p:sp>
        <p:nvSpPr>
          <p:cNvPr id="4" name="Slide Number Placeholder 3"/>
          <p:cNvSpPr>
            <a:spLocks noGrp="1"/>
          </p:cNvSpPr>
          <p:nvPr>
            <p:ph type="sldNum" sz="quarter" idx="10"/>
          </p:nvPr>
        </p:nvSpPr>
        <p:spPr/>
        <p:txBody>
          <a:bodyPr/>
          <a:lstStyle/>
          <a:p>
            <a:fld id="{97F6E4E4-49E2-4F98-8F8D-2A98E4B2E9DC}"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20533E</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Using Microsoft Azure-based management, monitoring, and automation</a:t>
            </a:r>
          </a:p>
        </p:txBody>
      </p:sp>
    </p:spTree>
    <p:extLst>
      <p:ext uri="{BB962C8B-B14F-4D97-AF65-F5344CB8AC3E}">
        <p14:creationId xmlns:p14="http://schemas.microsoft.com/office/powerpoint/2010/main" val="378538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7F6E4E4-49E2-4F98-8F8D-2A98E4B2E9DC}"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20533E</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Using Microsoft Azure-based management, monitoring, and automation</a:t>
            </a:r>
          </a:p>
        </p:txBody>
      </p:sp>
    </p:spTree>
    <p:extLst>
      <p:ext uri="{BB962C8B-B14F-4D97-AF65-F5344CB8AC3E}">
        <p14:creationId xmlns:p14="http://schemas.microsoft.com/office/powerpoint/2010/main" val="767262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a:endParaRPr>
          </a:p>
          <a:p>
            <a:endParaRPr lang="en-US" sz="1000" dirty="0">
              <a:latin typeface="Arial"/>
            </a:endParaRPr>
          </a:p>
        </p:txBody>
      </p:sp>
      <p:sp>
        <p:nvSpPr>
          <p:cNvPr id="4" name="Slide Number Placeholder 3"/>
          <p:cNvSpPr>
            <a:spLocks noGrp="1"/>
          </p:cNvSpPr>
          <p:nvPr>
            <p:ph type="sldNum" sz="quarter" idx="10"/>
          </p:nvPr>
        </p:nvSpPr>
        <p:spPr/>
        <p:txBody>
          <a:bodyPr/>
          <a:lstStyle/>
          <a:p>
            <a:fld id="{97F6E4E4-49E2-4F98-8F8D-2A98E4B2E9DC}"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20533E</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Using Microsoft Azure-based management, monitoring, and automation</a:t>
            </a:r>
          </a:p>
        </p:txBody>
      </p:sp>
    </p:spTree>
    <p:extLst>
      <p:ext uri="{BB962C8B-B14F-4D97-AF65-F5344CB8AC3E}">
        <p14:creationId xmlns:p14="http://schemas.microsoft.com/office/powerpoint/2010/main" val="2797723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7F6E4E4-49E2-4F98-8F8D-2A98E4B2E9DC}"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20533E</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Using Microsoft Azure-based management, monitoring, and automation</a:t>
            </a:r>
          </a:p>
        </p:txBody>
      </p:sp>
    </p:spTree>
    <p:extLst>
      <p:ext uri="{BB962C8B-B14F-4D97-AF65-F5344CB8AC3E}">
        <p14:creationId xmlns:p14="http://schemas.microsoft.com/office/powerpoint/2010/main" val="1951525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97F6E4E4-49E2-4F98-8F8D-2A98E4B2E9DC}"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20533E</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Using Microsoft Azure-based management, monitoring, and automation</a:t>
            </a:r>
          </a:p>
        </p:txBody>
      </p:sp>
    </p:spTree>
    <p:extLst>
      <p:ext uri="{BB962C8B-B14F-4D97-AF65-F5344CB8AC3E}">
        <p14:creationId xmlns:p14="http://schemas.microsoft.com/office/powerpoint/2010/main" val="39312022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1000664"/>
          </a:xfrm>
          <a:solidFill>
            <a:srgbClr val="0070C0"/>
          </a:solidFill>
        </p:spPr>
        <p:txBody>
          <a:bodyPr anchor="b"/>
          <a:lstStyle>
            <a:lvl1pPr algn="l">
              <a:defRPr sz="6000">
                <a:solidFill>
                  <a:schemeClr val="bg1"/>
                </a:solidFill>
              </a:defRPr>
            </a:lvl1pPr>
          </a:lstStyle>
          <a:p>
            <a:r>
              <a:rPr lang="en-US" dirty="0"/>
              <a:t> Click to edit Master title style</a:t>
            </a:r>
          </a:p>
        </p:txBody>
      </p:sp>
    </p:spTree>
    <p:extLst>
      <p:ext uri="{BB962C8B-B14F-4D97-AF65-F5344CB8AC3E}">
        <p14:creationId xmlns:p14="http://schemas.microsoft.com/office/powerpoint/2010/main" val="5348823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2046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256" r:id="rId12"/>
    <p:sldLayoutId id="2147484257" r:id="rId13"/>
    <p:sldLayoutId id="2147484585" r:id="rId14"/>
    <p:sldLayoutId id="2147484299" r:id="rId15"/>
    <p:sldLayoutId id="2147484263" r:id="rId16"/>
    <p:sldLayoutId id="2147484742" r:id="rId17"/>
    <p:sldLayoutId id="2147484743" r:id="rId1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emf"/><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8095" y="1907482"/>
            <a:ext cx="4167887" cy="2215991"/>
          </a:xfrm>
        </p:spPr>
        <p:txBody>
          <a:bodyPr/>
          <a:lstStyle/>
          <a:p>
            <a:r>
              <a:rPr lang="en-US" dirty="0" smtClean="0"/>
              <a:t>AZ-100</a:t>
            </a:r>
            <a:r>
              <a:rPr lang="en-US" dirty="0"/>
              <a:t/>
            </a:r>
            <a:br>
              <a:rPr lang="en-US" dirty="0"/>
            </a:br>
            <a:r>
              <a:rPr lang="en-US" dirty="0" smtClean="0"/>
              <a:t>Microsoft </a:t>
            </a:r>
            <a:r>
              <a:rPr lang="en-US" dirty="0"/>
              <a:t>Azure </a:t>
            </a:r>
            <a:r>
              <a:rPr lang="en-US" dirty="0" smtClean="0"/>
              <a:t>Infrastructure </a:t>
            </a:r>
            <a:r>
              <a:rPr lang="en-US" dirty="0"/>
              <a:t>and </a:t>
            </a:r>
            <a:r>
              <a:rPr lang="en-US" dirty="0" smtClean="0"/>
              <a:t>Deployment</a:t>
            </a:r>
            <a:endParaRPr lang="en-US" dirty="0"/>
          </a:p>
        </p:txBody>
      </p:sp>
    </p:spTree>
    <p:extLst>
      <p:ext uri="{BB962C8B-B14F-4D97-AF65-F5344CB8AC3E}">
        <p14:creationId xmlns:p14="http://schemas.microsoft.com/office/powerpoint/2010/main" val="2038929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Protecting the Automation environment</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Built-in geo-replication of Automation accounts</a:t>
            </a:r>
            <a:endParaRPr lang="en-CA" dirty="0"/>
          </a:p>
          <a:p>
            <a:r>
              <a:rPr lang="en-US" dirty="0"/>
              <a:t>90-day log retention period</a:t>
            </a:r>
            <a:endParaRPr lang="en-CA" dirty="0"/>
          </a:p>
          <a:p>
            <a:r>
              <a:rPr lang="en-US" dirty="0"/>
              <a:t>Custom backup options for:</a:t>
            </a:r>
            <a:endParaRPr lang="en-CA" dirty="0"/>
          </a:p>
          <a:p>
            <a:pPr marL="365760" lvl="1"/>
            <a:r>
              <a:rPr lang="en-US" dirty="0"/>
              <a:t>Runbooks</a:t>
            </a:r>
            <a:endParaRPr lang="en-CA" dirty="0"/>
          </a:p>
          <a:p>
            <a:pPr marL="365760" lvl="1"/>
            <a:r>
              <a:rPr lang="en-US" dirty="0"/>
              <a:t>Assets</a:t>
            </a:r>
            <a:endParaRPr lang="en-CA" dirty="0"/>
          </a:p>
          <a:p>
            <a:pPr marL="365760" lvl="1"/>
            <a:r>
              <a:rPr lang="en-US" dirty="0"/>
              <a:t>DSC configurations</a:t>
            </a:r>
            <a:endParaRPr lang="en-CA" dirty="0"/>
          </a:p>
          <a:p>
            <a:endParaRPr lang="en-US" dirty="0"/>
          </a:p>
        </p:txBody>
      </p:sp>
    </p:spTree>
    <p:extLst>
      <p:ext uri="{BB962C8B-B14F-4D97-AF65-F5344CB8AC3E}">
        <p14:creationId xmlns:p14="http://schemas.microsoft.com/office/powerpoint/2010/main" val="4288444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 Implementing </a:t>
            </a:r>
            <a:r>
              <a:rPr lang="en-US" dirty="0"/>
              <a:t>Automation</a:t>
            </a:r>
          </a:p>
        </p:txBody>
      </p:sp>
      <p:sp>
        <p:nvSpPr>
          <p:cNvPr id="3" name="Text Placeholder 2"/>
          <p:cNvSpPr>
            <a:spLocks noGrp="1"/>
          </p:cNvSpPr>
          <p:nvPr>
            <p:ph type="body" idx="1"/>
          </p:nvPr>
        </p:nvSpPr>
        <p:spPr>
          <a:xfrm>
            <a:off x="584200" y="1435503"/>
            <a:ext cx="11018520" cy="4050340"/>
          </a:xfrm>
        </p:spPr>
        <p:txBody>
          <a:bodyPr/>
          <a:lstStyle/>
          <a:p>
            <a:r>
              <a:rPr lang="en-US" dirty="0" smtClean="0"/>
              <a:t>Introducing Automation
Creating </a:t>
            </a:r>
            <a:r>
              <a:rPr lang="en-US" dirty="0"/>
              <a:t>Automation accounts and </a:t>
            </a:r>
            <a:r>
              <a:rPr lang="en-US" dirty="0" smtClean="0"/>
              <a:t>assets</a:t>
            </a:r>
            <a:endParaRPr lang="en-US" dirty="0"/>
          </a:p>
          <a:p>
            <a:r>
              <a:rPr lang="en-US" dirty="0"/>
              <a:t>Introduction to Automation </a:t>
            </a:r>
            <a:r>
              <a:rPr lang="en-US" dirty="0" err="1"/>
              <a:t>runbooks</a:t>
            </a:r>
            <a:r>
              <a:rPr lang="en-US" dirty="0"/>
              <a:t>
Graphical authoring of Automation </a:t>
            </a:r>
            <a:r>
              <a:rPr lang="en-US" dirty="0" err="1"/>
              <a:t>runbooks</a:t>
            </a:r>
            <a:r>
              <a:rPr lang="en-US" dirty="0"/>
              <a:t>
Textual authoring of PowerShell workflow </a:t>
            </a:r>
            <a:r>
              <a:rPr lang="en-US" dirty="0" err="1"/>
              <a:t>runbooks</a:t>
            </a:r>
            <a:r>
              <a:rPr lang="en-US" dirty="0"/>
              <a:t>
Implementing Automation </a:t>
            </a:r>
            <a:r>
              <a:rPr lang="en-US" dirty="0" smtClean="0"/>
              <a:t>DSC</a:t>
            </a:r>
          </a:p>
          <a:p>
            <a:r>
              <a:rPr lang="en-US" dirty="0"/>
              <a:t>Automation </a:t>
            </a:r>
            <a:r>
              <a:rPr lang="en-US" dirty="0" err="1"/>
              <a:t>runbook</a:t>
            </a:r>
            <a:r>
              <a:rPr lang="en-US" dirty="0"/>
              <a:t> lifecycle
Protecting the Automation environment</a:t>
            </a:r>
            <a:endParaRPr lang="en-US" dirty="0"/>
          </a:p>
        </p:txBody>
      </p:sp>
    </p:spTree>
    <p:extLst>
      <p:ext uri="{BB962C8B-B14F-4D97-AF65-F5344CB8AC3E}">
        <p14:creationId xmlns:p14="http://schemas.microsoft.com/office/powerpoint/2010/main" val="1216064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Automation</a:t>
            </a:r>
          </a:p>
        </p:txBody>
      </p:sp>
      <p:grpSp>
        <p:nvGrpSpPr>
          <p:cNvPr id="4" name="Group 3" descr="Flowchart depicting the high level architecture of Azure Automation. On the left side, a box labeled Local is above a box labeled Internet. The Local box contains on its right side a server and a Hybrid Runbook Worker. Icons of a server, a gear, and a runbook together represent the Hybrid Runbook Worker. On the left, there is a server next to a triangle with three lines on each side, which together represent local resources. The Hybrid Runbook Worker connects to the local resources with an arrow. The Internet box contains a cloud and a globe, which represent external resources. To the right, there is a large box labeled Azure, which contains VMs and Azure resources, depicted by a VM, a globe, and a gear. This box also contains two smaller boxes labeled Azure Automation and OMS workspace. Azure hosts most Automation components, including the Azure Automation account hosting runbooks and Desired State Configuration (DSC) configurations. Three boxes connected by lines depict the runbook. Script icons represent the DCS configurations. The Azure components allow users to control Azure VMs and a variety of other Azure services. The OMS workspace box contains a gear icon with a lightning bolt, labeled Automation solution, which connects to the DSC configurations and runbooks in the Azure Automation box. The runbooks, in turn, connect to the Azure resources on the right, and the Hybrid Runbook Worker and external resources on the left, denoting that you also have the ability to manage external resources if they have Internet connectivity. Automation integrates closely with OMS. This integration also facilitates management of on-premises resources, although in this case, the Hybrid Runbook Workers implement the core functionality. The local server in the Local box connects to the DSC configurations, and then to the VMs.&#10;&#10;"/>
          <p:cNvGrpSpPr/>
          <p:nvPr/>
        </p:nvGrpSpPr>
        <p:grpSpPr>
          <a:xfrm>
            <a:off x="1600200" y="1295400"/>
            <a:ext cx="9067800" cy="5378751"/>
            <a:chOff x="76200" y="1295399"/>
            <a:chExt cx="9067800" cy="5378751"/>
          </a:xfrm>
        </p:grpSpPr>
        <p:pic>
          <p:nvPicPr>
            <p:cNvPr id="5" name="Picture 4"/>
            <p:cNvPicPr>
              <a:picLocks noChangeAspect="1"/>
            </p:cNvPicPr>
            <p:nvPr/>
          </p:nvPicPr>
          <p:blipFill>
            <a:blip r:embed="rId3"/>
            <a:stretch>
              <a:fillRect/>
            </a:stretch>
          </p:blipFill>
          <p:spPr>
            <a:xfrm>
              <a:off x="972344" y="4797980"/>
              <a:ext cx="1542256" cy="1030900"/>
            </a:xfrm>
            <a:prstGeom prst="rect">
              <a:avLst/>
            </a:prstGeom>
          </p:spPr>
        </p:pic>
        <p:sp>
          <p:nvSpPr>
            <p:cNvPr id="6" name="Rounded Rectangle 5"/>
            <p:cNvSpPr/>
            <p:nvPr/>
          </p:nvSpPr>
          <p:spPr>
            <a:xfrm>
              <a:off x="381000" y="1295399"/>
              <a:ext cx="3429000" cy="2842355"/>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400" fontAlgn="auto">
                <a:spcBef>
                  <a:spcPts val="0"/>
                </a:spcBef>
                <a:spcAft>
                  <a:spcPts val="0"/>
                </a:spcAft>
                <a:defRPr/>
              </a:pPr>
              <a:endParaRPr lang="en-CA" sz="1800" b="0" kern="0" dirty="0">
                <a:solidFill>
                  <a:prstClr val="black"/>
                </a:solidFill>
                <a:latin typeface="Segoe UI"/>
                <a:cs typeface="+mn-cs"/>
              </a:endParaRPr>
            </a:p>
            <a:p>
              <a:pPr algn="r" defTabSz="914400" fontAlgn="auto">
                <a:spcBef>
                  <a:spcPts val="0"/>
                </a:spcBef>
                <a:spcAft>
                  <a:spcPts val="0"/>
                </a:spcAft>
                <a:defRPr/>
              </a:pPr>
              <a:endParaRPr lang="en-CA" sz="1800" b="0" kern="0" dirty="0">
                <a:solidFill>
                  <a:prstClr val="black"/>
                </a:solidFill>
                <a:latin typeface="Segoe UI"/>
                <a:cs typeface="+mn-cs"/>
              </a:endParaRPr>
            </a:p>
            <a:p>
              <a:pPr algn="r" defTabSz="914400" fontAlgn="auto">
                <a:spcBef>
                  <a:spcPts val="0"/>
                </a:spcBef>
                <a:spcAft>
                  <a:spcPts val="0"/>
                </a:spcAft>
                <a:defRPr/>
              </a:pPr>
              <a:r>
                <a:rPr lang="en-CA" sz="1800" b="0" kern="0" dirty="0">
                  <a:solidFill>
                    <a:prstClr val="black"/>
                  </a:solidFill>
                  <a:latin typeface="Segoe UI"/>
                  <a:cs typeface="+mn-cs"/>
                </a:rPr>
                <a:t>Local server</a:t>
              </a:r>
            </a:p>
            <a:p>
              <a:pPr algn="r" defTabSz="914400" fontAlgn="auto">
                <a:spcBef>
                  <a:spcPts val="0"/>
                </a:spcBef>
                <a:spcAft>
                  <a:spcPts val="0"/>
                </a:spcAft>
                <a:defRPr/>
              </a:pPr>
              <a:endParaRPr lang="en-CA" sz="1800" b="0" kern="0" dirty="0">
                <a:solidFill>
                  <a:prstClr val="black"/>
                </a:solidFill>
                <a:latin typeface="Segoe UI"/>
                <a:cs typeface="+mn-cs"/>
              </a:endParaRPr>
            </a:p>
            <a:p>
              <a:pPr algn="r" defTabSz="914400" fontAlgn="auto">
                <a:spcBef>
                  <a:spcPts val="0"/>
                </a:spcBef>
                <a:spcAft>
                  <a:spcPts val="0"/>
                </a:spcAft>
                <a:defRPr/>
              </a:pPr>
              <a:endParaRPr lang="en-CA" sz="1800" b="0" kern="0" dirty="0">
                <a:solidFill>
                  <a:prstClr val="black"/>
                </a:solidFill>
                <a:latin typeface="Segoe UI"/>
                <a:cs typeface="+mn-cs"/>
              </a:endParaRPr>
            </a:p>
            <a:p>
              <a:pPr algn="r" defTabSz="914400" fontAlgn="auto">
                <a:spcBef>
                  <a:spcPts val="0"/>
                </a:spcBef>
                <a:spcAft>
                  <a:spcPts val="0"/>
                </a:spcAft>
                <a:defRPr/>
              </a:pPr>
              <a:endParaRPr lang="en-CA" sz="1800" b="0" kern="0" dirty="0">
                <a:solidFill>
                  <a:prstClr val="black"/>
                </a:solidFill>
                <a:latin typeface="Segoe UI"/>
                <a:cs typeface="+mn-cs"/>
              </a:endParaRPr>
            </a:p>
            <a:p>
              <a:pPr defTabSz="914400" fontAlgn="auto">
                <a:spcBef>
                  <a:spcPts val="0"/>
                </a:spcBef>
                <a:spcAft>
                  <a:spcPts val="0"/>
                </a:spcAft>
                <a:defRPr/>
              </a:pPr>
              <a:r>
                <a:rPr lang="en-CA" sz="1800" b="0" kern="0" dirty="0">
                  <a:solidFill>
                    <a:prstClr val="black"/>
                  </a:solidFill>
                  <a:latin typeface="Segoe UI"/>
                  <a:cs typeface="+mn-cs"/>
                </a:rPr>
                <a:t>Local resources        Hybrid 		   Runbook 		   Worker</a:t>
              </a:r>
            </a:p>
          </p:txBody>
        </p:sp>
        <p:sp>
          <p:nvSpPr>
            <p:cNvPr id="7" name="Rounded Rectangle 6"/>
            <p:cNvSpPr/>
            <p:nvPr/>
          </p:nvSpPr>
          <p:spPr>
            <a:xfrm>
              <a:off x="4191000" y="1295400"/>
              <a:ext cx="4882880" cy="4876800"/>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r" defTabSz="914400" fontAlgn="auto">
                <a:spcBef>
                  <a:spcPts val="0"/>
                </a:spcBef>
                <a:spcAft>
                  <a:spcPts val="0"/>
                </a:spcAft>
                <a:defRPr/>
              </a:pPr>
              <a:endParaRPr lang="en-CA" sz="1800" b="0" kern="0" dirty="0">
                <a:solidFill>
                  <a:prstClr val="black"/>
                </a:solidFill>
                <a:latin typeface="Segoe UI"/>
                <a:cs typeface="+mn-cs"/>
              </a:endParaRPr>
            </a:p>
            <a:p>
              <a:pPr algn="r" defTabSz="914400" fontAlgn="auto">
                <a:spcBef>
                  <a:spcPts val="0"/>
                </a:spcBef>
                <a:spcAft>
                  <a:spcPts val="0"/>
                </a:spcAft>
                <a:defRPr/>
              </a:pPr>
              <a:endParaRPr lang="en-CA" sz="1800" b="0" kern="0" dirty="0">
                <a:solidFill>
                  <a:prstClr val="black"/>
                </a:solidFill>
                <a:latin typeface="Segoe UI"/>
                <a:cs typeface="+mn-cs"/>
              </a:endParaRPr>
            </a:p>
            <a:p>
              <a:pPr algn="ctr" defTabSz="914400" fontAlgn="auto">
                <a:spcBef>
                  <a:spcPts val="0"/>
                </a:spcBef>
                <a:spcAft>
                  <a:spcPts val="0"/>
                </a:spcAft>
                <a:defRPr/>
              </a:pPr>
              <a:r>
                <a:rPr lang="en-CA" sz="1800" b="0" kern="0" dirty="0">
                  <a:solidFill>
                    <a:prstClr val="black"/>
                  </a:solidFill>
                  <a:latin typeface="Segoe UI"/>
                  <a:cs typeface="+mn-cs"/>
                </a:rPr>
                <a:t>                                        VMs</a:t>
              </a:r>
            </a:p>
            <a:p>
              <a:pPr algn="r" defTabSz="914400" fontAlgn="auto">
                <a:spcBef>
                  <a:spcPts val="0"/>
                </a:spcBef>
                <a:spcAft>
                  <a:spcPts val="0"/>
                </a:spcAft>
                <a:defRPr/>
              </a:pPr>
              <a:endParaRPr lang="en-CA" sz="1800" b="0" kern="0" dirty="0">
                <a:solidFill>
                  <a:prstClr val="black"/>
                </a:solidFill>
                <a:latin typeface="Segoe UI"/>
                <a:cs typeface="+mn-cs"/>
              </a:endParaRPr>
            </a:p>
            <a:p>
              <a:pPr algn="r" defTabSz="914400" fontAlgn="auto">
                <a:spcBef>
                  <a:spcPts val="0"/>
                </a:spcBef>
                <a:spcAft>
                  <a:spcPts val="0"/>
                </a:spcAft>
                <a:defRPr/>
              </a:pPr>
              <a:endParaRPr lang="en-CA" sz="1800" b="0" kern="0" dirty="0">
                <a:solidFill>
                  <a:prstClr val="black"/>
                </a:solidFill>
                <a:latin typeface="Segoe UI"/>
                <a:cs typeface="+mn-cs"/>
              </a:endParaRPr>
            </a:p>
            <a:p>
              <a:pPr algn="r" defTabSz="914400" fontAlgn="auto">
                <a:spcBef>
                  <a:spcPts val="0"/>
                </a:spcBef>
                <a:spcAft>
                  <a:spcPts val="0"/>
                </a:spcAft>
                <a:defRPr/>
              </a:pPr>
              <a:endParaRPr lang="en-CA" sz="1800" b="0" kern="0" dirty="0">
                <a:solidFill>
                  <a:prstClr val="black"/>
                </a:solidFill>
                <a:latin typeface="Segoe UI"/>
                <a:cs typeface="+mn-cs"/>
              </a:endParaRPr>
            </a:p>
            <a:p>
              <a:pPr algn="r" defTabSz="914400" fontAlgn="auto">
                <a:spcBef>
                  <a:spcPts val="0"/>
                </a:spcBef>
                <a:spcAft>
                  <a:spcPts val="0"/>
                </a:spcAft>
                <a:defRPr/>
              </a:pPr>
              <a:endParaRPr lang="en-CA" sz="1800" b="0" kern="0" dirty="0">
                <a:solidFill>
                  <a:prstClr val="black"/>
                </a:solidFill>
                <a:latin typeface="Segoe UI"/>
                <a:cs typeface="+mn-cs"/>
              </a:endParaRPr>
            </a:p>
            <a:p>
              <a:pPr algn="r" defTabSz="914400" fontAlgn="auto">
                <a:spcBef>
                  <a:spcPts val="0"/>
                </a:spcBef>
                <a:spcAft>
                  <a:spcPts val="0"/>
                </a:spcAft>
                <a:defRPr/>
              </a:pPr>
              <a:endParaRPr lang="en-CA" sz="1800" b="0" kern="0" dirty="0">
                <a:solidFill>
                  <a:prstClr val="black"/>
                </a:solidFill>
                <a:latin typeface="Segoe UI"/>
                <a:cs typeface="+mn-cs"/>
              </a:endParaRPr>
            </a:p>
            <a:p>
              <a:pPr algn="r" defTabSz="914400" fontAlgn="auto">
                <a:spcBef>
                  <a:spcPts val="0"/>
                </a:spcBef>
                <a:spcAft>
                  <a:spcPts val="0"/>
                </a:spcAft>
                <a:defRPr/>
              </a:pPr>
              <a:endParaRPr lang="en-CA" sz="1800" b="0" kern="0" dirty="0">
                <a:solidFill>
                  <a:prstClr val="black"/>
                </a:solidFill>
                <a:latin typeface="Segoe UI"/>
                <a:cs typeface="+mn-cs"/>
              </a:endParaRPr>
            </a:p>
            <a:p>
              <a:pPr algn="r" defTabSz="914400" fontAlgn="auto">
                <a:spcBef>
                  <a:spcPts val="0"/>
                </a:spcBef>
                <a:spcAft>
                  <a:spcPts val="0"/>
                </a:spcAft>
                <a:defRPr/>
              </a:pPr>
              <a:endParaRPr lang="en-CA" sz="1800" b="0" kern="0" dirty="0">
                <a:solidFill>
                  <a:prstClr val="black"/>
                </a:solidFill>
                <a:latin typeface="Segoe UI"/>
                <a:cs typeface="+mn-cs"/>
              </a:endParaRPr>
            </a:p>
            <a:p>
              <a:pPr algn="r" defTabSz="914400" fontAlgn="auto">
                <a:spcBef>
                  <a:spcPts val="0"/>
                </a:spcBef>
                <a:spcAft>
                  <a:spcPts val="0"/>
                </a:spcAft>
                <a:defRPr/>
              </a:pPr>
              <a:endParaRPr lang="en-CA" sz="1800" b="0" kern="0" dirty="0">
                <a:solidFill>
                  <a:prstClr val="black"/>
                </a:solidFill>
                <a:latin typeface="Segoe UI"/>
                <a:cs typeface="+mn-cs"/>
              </a:endParaRPr>
            </a:p>
            <a:p>
              <a:pPr algn="r" defTabSz="914400" fontAlgn="auto">
                <a:spcBef>
                  <a:spcPts val="0"/>
                </a:spcBef>
                <a:spcAft>
                  <a:spcPts val="0"/>
                </a:spcAft>
                <a:defRPr/>
              </a:pPr>
              <a:endParaRPr lang="en-CA" sz="1800" b="0" kern="0" dirty="0">
                <a:solidFill>
                  <a:prstClr val="black"/>
                </a:solidFill>
                <a:latin typeface="Segoe UI"/>
                <a:cs typeface="+mn-cs"/>
              </a:endParaRPr>
            </a:p>
            <a:p>
              <a:pPr algn="r" defTabSz="914400" fontAlgn="auto">
                <a:spcBef>
                  <a:spcPts val="0"/>
                </a:spcBef>
                <a:spcAft>
                  <a:spcPts val="0"/>
                </a:spcAft>
                <a:defRPr/>
              </a:pPr>
              <a:endParaRPr lang="en-CA" sz="1800" b="0" kern="0" dirty="0">
                <a:solidFill>
                  <a:prstClr val="black"/>
                </a:solidFill>
                <a:latin typeface="Segoe UI"/>
                <a:cs typeface="+mn-cs"/>
              </a:endParaRPr>
            </a:p>
            <a:p>
              <a:pPr algn="r" defTabSz="914400" fontAlgn="auto">
                <a:spcBef>
                  <a:spcPts val="0"/>
                </a:spcBef>
                <a:spcAft>
                  <a:spcPts val="0"/>
                </a:spcAft>
                <a:defRPr/>
              </a:pPr>
              <a:endParaRPr lang="en-CA" sz="1800" b="0" kern="0" dirty="0">
                <a:solidFill>
                  <a:prstClr val="black"/>
                </a:solidFill>
                <a:latin typeface="Segoe UI"/>
                <a:cs typeface="+mn-cs"/>
              </a:endParaRPr>
            </a:p>
            <a:p>
              <a:pPr algn="r" defTabSz="914400" fontAlgn="auto">
                <a:spcBef>
                  <a:spcPts val="0"/>
                </a:spcBef>
                <a:spcAft>
                  <a:spcPts val="0"/>
                </a:spcAft>
                <a:defRPr/>
              </a:pPr>
              <a:r>
                <a:rPr lang="en-CA" sz="1800" b="0" kern="0" dirty="0">
                  <a:solidFill>
                    <a:prstClr val="black"/>
                  </a:solidFill>
                  <a:latin typeface="Segoe UI"/>
                  <a:cs typeface="+mn-cs"/>
                </a:rPr>
                <a:t>Azure resources</a:t>
              </a:r>
            </a:p>
            <a:p>
              <a:pPr algn="ctr" defTabSz="914400" fontAlgn="auto">
                <a:spcBef>
                  <a:spcPts val="0"/>
                </a:spcBef>
                <a:spcAft>
                  <a:spcPts val="0"/>
                </a:spcAft>
                <a:defRPr/>
              </a:pPr>
              <a:endParaRPr lang="en-CA" sz="1800" b="0" kern="0" dirty="0">
                <a:solidFill>
                  <a:prstClr val="black"/>
                </a:solidFill>
                <a:latin typeface="Segoe UI"/>
                <a:cs typeface="+mn-cs"/>
              </a:endParaRPr>
            </a:p>
          </p:txBody>
        </p:sp>
        <p:sp>
          <p:nvSpPr>
            <p:cNvPr id="8" name="Rounded Rectangle 7"/>
            <p:cNvSpPr/>
            <p:nvPr/>
          </p:nvSpPr>
          <p:spPr>
            <a:xfrm>
              <a:off x="4495800" y="1447800"/>
              <a:ext cx="2200405" cy="4343400"/>
            </a:xfrm>
            <a:prstGeom prst="roundRect">
              <a:avLst/>
            </a:prstGeom>
            <a:solidFill>
              <a:srgbClr val="4F81BD">
                <a:lumMod val="20000"/>
                <a:lumOff val="80000"/>
              </a:srgbClr>
            </a:solid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400" fontAlgn="auto">
                <a:spcBef>
                  <a:spcPts val="0"/>
                </a:spcBef>
                <a:spcAft>
                  <a:spcPts val="0"/>
                </a:spcAft>
                <a:defRPr/>
              </a:pPr>
              <a:endParaRPr lang="en-CA" sz="1800" b="0" kern="0" dirty="0">
                <a:solidFill>
                  <a:prstClr val="black"/>
                </a:solidFill>
                <a:latin typeface="Segoe UI"/>
                <a:cs typeface="+mn-cs"/>
              </a:endParaRPr>
            </a:p>
            <a:p>
              <a:pPr algn="ctr" defTabSz="914400" fontAlgn="auto">
                <a:spcBef>
                  <a:spcPts val="0"/>
                </a:spcBef>
                <a:spcAft>
                  <a:spcPts val="0"/>
                </a:spcAft>
                <a:defRPr/>
              </a:pPr>
              <a:endParaRPr lang="en-CA" sz="1800" b="0" kern="0" dirty="0">
                <a:solidFill>
                  <a:prstClr val="black"/>
                </a:solidFill>
                <a:latin typeface="Segoe UI"/>
                <a:cs typeface="+mn-cs"/>
              </a:endParaRPr>
            </a:p>
            <a:p>
              <a:pPr algn="ctr" defTabSz="914400" fontAlgn="auto">
                <a:spcBef>
                  <a:spcPts val="0"/>
                </a:spcBef>
                <a:spcAft>
                  <a:spcPts val="0"/>
                </a:spcAft>
                <a:defRPr/>
              </a:pPr>
              <a:endParaRPr lang="en-CA" sz="1800" b="0" kern="0" dirty="0">
                <a:solidFill>
                  <a:prstClr val="black"/>
                </a:solidFill>
                <a:latin typeface="Segoe UI"/>
                <a:cs typeface="+mn-cs"/>
              </a:endParaRPr>
            </a:p>
            <a:p>
              <a:pPr algn="ctr" defTabSz="914400" fontAlgn="auto">
                <a:spcBef>
                  <a:spcPts val="0"/>
                </a:spcBef>
                <a:spcAft>
                  <a:spcPts val="0"/>
                </a:spcAft>
                <a:defRPr/>
              </a:pPr>
              <a:r>
                <a:rPr lang="en-CA" sz="1800" b="0" kern="0" dirty="0">
                  <a:solidFill>
                    <a:prstClr val="black"/>
                  </a:solidFill>
                  <a:latin typeface="Segoe UI"/>
                  <a:cs typeface="+mn-cs"/>
                </a:rPr>
                <a:t>DSC configurations</a:t>
              </a:r>
            </a:p>
            <a:p>
              <a:pPr algn="ctr" defTabSz="914400" fontAlgn="auto">
                <a:spcBef>
                  <a:spcPts val="0"/>
                </a:spcBef>
                <a:spcAft>
                  <a:spcPts val="0"/>
                </a:spcAft>
                <a:defRPr/>
              </a:pPr>
              <a:endParaRPr lang="en-CA" sz="1800" b="0" kern="0" dirty="0">
                <a:solidFill>
                  <a:prstClr val="black"/>
                </a:solidFill>
                <a:latin typeface="Segoe UI"/>
                <a:cs typeface="+mn-cs"/>
              </a:endParaRPr>
            </a:p>
            <a:p>
              <a:pPr algn="r" defTabSz="914400" fontAlgn="auto">
                <a:spcBef>
                  <a:spcPts val="0"/>
                </a:spcBef>
                <a:spcAft>
                  <a:spcPts val="0"/>
                </a:spcAft>
                <a:defRPr/>
              </a:pPr>
              <a:endParaRPr lang="en-CA" sz="1800" b="0" kern="0" dirty="0">
                <a:solidFill>
                  <a:prstClr val="black"/>
                </a:solidFill>
                <a:latin typeface="Segoe UI"/>
                <a:cs typeface="+mn-cs"/>
              </a:endParaRPr>
            </a:p>
            <a:p>
              <a:pPr algn="r" defTabSz="914400" fontAlgn="auto">
                <a:spcBef>
                  <a:spcPts val="0"/>
                </a:spcBef>
                <a:spcAft>
                  <a:spcPts val="0"/>
                </a:spcAft>
                <a:defRPr/>
              </a:pPr>
              <a:endParaRPr lang="en-CA" sz="1800" b="0" kern="0" dirty="0">
                <a:solidFill>
                  <a:prstClr val="black"/>
                </a:solidFill>
                <a:latin typeface="Segoe UI"/>
                <a:cs typeface="+mn-cs"/>
              </a:endParaRPr>
            </a:p>
            <a:p>
              <a:pPr algn="ctr" defTabSz="914400" fontAlgn="auto">
                <a:spcBef>
                  <a:spcPts val="0"/>
                </a:spcBef>
                <a:spcAft>
                  <a:spcPts val="0"/>
                </a:spcAft>
                <a:defRPr/>
              </a:pPr>
              <a:r>
                <a:rPr lang="en-CA" sz="1800" b="0" kern="0" dirty="0">
                  <a:solidFill>
                    <a:prstClr val="black"/>
                  </a:solidFill>
                  <a:latin typeface="Segoe UI"/>
                  <a:cs typeface="+mn-cs"/>
                </a:rPr>
                <a:t>Runbooks </a:t>
              </a:r>
            </a:p>
            <a:p>
              <a:pPr algn="r" defTabSz="914400" fontAlgn="auto">
                <a:spcBef>
                  <a:spcPts val="0"/>
                </a:spcBef>
                <a:spcAft>
                  <a:spcPts val="0"/>
                </a:spcAft>
                <a:defRPr/>
              </a:pPr>
              <a:endParaRPr lang="en-CA" sz="1800" b="0" kern="0" dirty="0">
                <a:solidFill>
                  <a:prstClr val="black"/>
                </a:solidFill>
                <a:latin typeface="Segoe UI"/>
                <a:cs typeface="+mn-cs"/>
              </a:endParaRPr>
            </a:p>
            <a:p>
              <a:pPr algn="r" defTabSz="914400" fontAlgn="auto">
                <a:spcBef>
                  <a:spcPts val="0"/>
                </a:spcBef>
                <a:spcAft>
                  <a:spcPts val="0"/>
                </a:spcAft>
                <a:defRPr/>
              </a:pPr>
              <a:endParaRPr lang="en-CA" sz="1800" b="0" kern="0" dirty="0">
                <a:solidFill>
                  <a:prstClr val="black"/>
                </a:solidFill>
                <a:latin typeface="Segoe UI"/>
                <a:cs typeface="+mn-cs"/>
              </a:endParaRPr>
            </a:p>
            <a:p>
              <a:pPr algn="ctr" defTabSz="914400" fontAlgn="auto">
                <a:spcBef>
                  <a:spcPts val="0"/>
                </a:spcBef>
                <a:spcAft>
                  <a:spcPts val="0"/>
                </a:spcAft>
                <a:defRPr/>
              </a:pPr>
              <a:endParaRPr lang="en-CA" sz="1800" b="0" kern="0" dirty="0">
                <a:solidFill>
                  <a:prstClr val="black"/>
                </a:solidFill>
                <a:latin typeface="Segoe UI"/>
                <a:cs typeface="+mn-cs"/>
              </a:endParaRPr>
            </a:p>
            <a:p>
              <a:pPr algn="ctr" defTabSz="914400" fontAlgn="auto">
                <a:spcBef>
                  <a:spcPts val="0"/>
                </a:spcBef>
                <a:spcAft>
                  <a:spcPts val="0"/>
                </a:spcAft>
                <a:defRPr/>
              </a:pPr>
              <a:endParaRPr lang="en-CA" sz="1800" b="0" kern="0" dirty="0">
                <a:solidFill>
                  <a:prstClr val="black"/>
                </a:solidFill>
                <a:latin typeface="Segoe UI"/>
                <a:cs typeface="+mn-cs"/>
              </a:endParaRPr>
            </a:p>
            <a:p>
              <a:pPr defTabSz="914400" fontAlgn="auto">
                <a:spcBef>
                  <a:spcPts val="0"/>
                </a:spcBef>
                <a:spcAft>
                  <a:spcPts val="0"/>
                </a:spcAft>
                <a:defRPr/>
              </a:pPr>
              <a:r>
                <a:rPr lang="en-CA" sz="1800" b="0" kern="0" dirty="0">
                  <a:solidFill>
                    <a:prstClr val="black"/>
                  </a:solidFill>
                  <a:latin typeface="Segoe UI"/>
                  <a:cs typeface="+mn-cs"/>
                </a:rPr>
                <a:t>Azure Automation</a:t>
              </a:r>
            </a:p>
          </p:txBody>
        </p:sp>
        <p:sp>
          <p:nvSpPr>
            <p:cNvPr id="9" name="Rounded Rectangle 8"/>
            <p:cNvSpPr>
              <a:spLocks noChangeArrowheads="1"/>
            </p:cNvSpPr>
            <p:nvPr/>
          </p:nvSpPr>
          <p:spPr bwMode="auto">
            <a:xfrm>
              <a:off x="76200" y="626298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Internet</a:t>
              </a:r>
            </a:p>
          </p:txBody>
        </p:sp>
        <p:sp>
          <p:nvSpPr>
            <p:cNvPr id="10" name="Rounded Rectangle 9"/>
            <p:cNvSpPr>
              <a:spLocks noChangeArrowheads="1"/>
            </p:cNvSpPr>
            <p:nvPr/>
          </p:nvSpPr>
          <p:spPr bwMode="auto">
            <a:xfrm>
              <a:off x="247216" y="408463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Local </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102" y="3334052"/>
              <a:ext cx="459824" cy="806295"/>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73470" y="2895600"/>
              <a:ext cx="300644" cy="233044"/>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92362" y="5078958"/>
              <a:ext cx="661334" cy="718075"/>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09752" y="1379810"/>
              <a:ext cx="262648" cy="486860"/>
            </a:xfrm>
            <a:prstGeom prst="rect">
              <a:avLst/>
            </a:prstGeom>
          </p:spPr>
        </p:pic>
        <p:sp>
          <p:nvSpPr>
            <p:cNvPr id="15" name="Rounded Rectangle 14"/>
            <p:cNvSpPr/>
            <p:nvPr/>
          </p:nvSpPr>
          <p:spPr>
            <a:xfrm>
              <a:off x="7153405" y="4581832"/>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400" fontAlgn="auto">
                <a:spcBef>
                  <a:spcPts val="0"/>
                </a:spcBef>
                <a:spcAft>
                  <a:spcPts val="0"/>
                </a:spcAft>
                <a:defRPr/>
              </a:pPr>
              <a:endParaRPr lang="en-CA" sz="1800" b="0" kern="0" dirty="0">
                <a:solidFill>
                  <a:prstClr val="black"/>
                </a:solidFill>
                <a:latin typeface="Segoe UI"/>
                <a:cs typeface="+mn-cs"/>
              </a:endParaRPr>
            </a:p>
          </p:txBody>
        </p:sp>
        <p:sp>
          <p:nvSpPr>
            <p:cNvPr id="16" name="Rounded Rectangle 15"/>
            <p:cNvSpPr/>
            <p:nvPr/>
          </p:nvSpPr>
          <p:spPr>
            <a:xfrm>
              <a:off x="7772400" y="4580187"/>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400" fontAlgn="auto">
                <a:spcBef>
                  <a:spcPts val="0"/>
                </a:spcBef>
                <a:spcAft>
                  <a:spcPts val="0"/>
                </a:spcAft>
                <a:defRPr/>
              </a:pPr>
              <a:endParaRPr lang="en-CA" sz="1800" b="0" kern="0" dirty="0">
                <a:solidFill>
                  <a:prstClr val="black"/>
                </a:solidFill>
                <a:latin typeface="Segoe UI"/>
                <a:cs typeface="+mn-cs"/>
              </a:endParaRPr>
            </a:p>
          </p:txBody>
        </p:sp>
        <p:sp>
          <p:nvSpPr>
            <p:cNvPr id="17" name="Rounded Rectangle 16"/>
            <p:cNvSpPr/>
            <p:nvPr/>
          </p:nvSpPr>
          <p:spPr>
            <a:xfrm>
              <a:off x="8372604" y="4572000"/>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400" fontAlgn="auto">
                <a:spcBef>
                  <a:spcPts val="0"/>
                </a:spcBef>
                <a:spcAft>
                  <a:spcPts val="0"/>
                </a:spcAft>
                <a:defRPr/>
              </a:pPr>
              <a:endParaRPr lang="en-CA" sz="1800" b="0" kern="0" dirty="0">
                <a:solidFill>
                  <a:prstClr val="black"/>
                </a:solidFill>
                <a:latin typeface="Segoe UI"/>
                <a:cs typeface="+mn-cs"/>
              </a:endParaRPr>
            </a:p>
          </p:txBody>
        </p:sp>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83444" y="4649845"/>
              <a:ext cx="282716" cy="524059"/>
            </a:xfrm>
            <a:prstGeom prst="rect">
              <a:avLst/>
            </a:prstGeom>
          </p:spPr>
        </p:pic>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58200" y="4720953"/>
              <a:ext cx="426800" cy="378552"/>
            </a:xfrm>
            <a:prstGeom prst="rect">
              <a:avLst/>
            </a:prstGeom>
          </p:spPr>
        </p:pic>
        <p:pic>
          <p:nvPicPr>
            <p:cNvPr id="20" name="Picture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93001" y="4660810"/>
              <a:ext cx="486767" cy="528531"/>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98520" y="5715000"/>
              <a:ext cx="1475360" cy="609653"/>
            </a:xfrm>
            <a:prstGeom prst="rect">
              <a:avLst/>
            </a:prstGeom>
          </p:spPr>
        </p:pic>
        <p:sp>
          <p:nvSpPr>
            <p:cNvPr id="22" name="Rounded Rectangle 21"/>
            <p:cNvSpPr>
              <a:spLocks noChangeArrowheads="1"/>
            </p:cNvSpPr>
            <p:nvPr/>
          </p:nvSpPr>
          <p:spPr bwMode="auto">
            <a:xfrm>
              <a:off x="8026915" y="5901148"/>
              <a:ext cx="1117085"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Azure</a:t>
              </a:r>
            </a:p>
          </p:txBody>
        </p:sp>
        <p:cxnSp>
          <p:nvCxnSpPr>
            <p:cNvPr id="23" name="Straight Arrow Connector 22"/>
            <p:cNvCxnSpPr/>
            <p:nvPr/>
          </p:nvCxnSpPr>
          <p:spPr>
            <a:xfrm flipH="1">
              <a:off x="3200400" y="2968776"/>
              <a:ext cx="814134" cy="0"/>
            </a:xfrm>
            <a:prstGeom prst="straightConnector1">
              <a:avLst/>
            </a:prstGeom>
            <a:noFill/>
            <a:ln w="28575" cap="flat" cmpd="sng" algn="ctr">
              <a:solidFill>
                <a:srgbClr val="FF0000"/>
              </a:solidFill>
              <a:prstDash val="solid"/>
              <a:tailEnd type="arrow"/>
            </a:ln>
            <a:effectLst/>
          </p:spPr>
        </p:cxnSp>
        <p:grpSp>
          <p:nvGrpSpPr>
            <p:cNvPr id="24" name="Group 23"/>
            <p:cNvGrpSpPr/>
            <p:nvPr/>
          </p:nvGrpSpPr>
          <p:grpSpPr>
            <a:xfrm>
              <a:off x="2843466" y="2438400"/>
              <a:ext cx="462116" cy="382228"/>
              <a:chOff x="4191000" y="846803"/>
              <a:chExt cx="462116" cy="382228"/>
            </a:xfrm>
          </p:grpSpPr>
          <p:cxnSp>
            <p:nvCxnSpPr>
              <p:cNvPr id="111" name="Straight Connector 110"/>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12" name="Straight Connector 111"/>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113" name="Group 112"/>
              <p:cNvGrpSpPr/>
              <p:nvPr/>
            </p:nvGrpSpPr>
            <p:grpSpPr>
              <a:xfrm>
                <a:off x="4191000" y="846803"/>
                <a:ext cx="462116" cy="382228"/>
                <a:chOff x="3266768" y="828368"/>
                <a:chExt cx="462116" cy="382228"/>
              </a:xfrm>
            </p:grpSpPr>
            <p:sp>
              <p:nvSpPr>
                <p:cNvPr id="114" name="Rectangle 113"/>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400" fontAlgn="auto">
                    <a:spcBef>
                      <a:spcPts val="0"/>
                    </a:spcBef>
                    <a:spcAft>
                      <a:spcPts val="0"/>
                    </a:spcAft>
                    <a:defRPr/>
                  </a:pPr>
                  <a:endParaRPr lang="en-CA" sz="1800" b="0" kern="0" dirty="0">
                    <a:solidFill>
                      <a:prstClr val="white"/>
                    </a:solidFill>
                    <a:latin typeface="Segoe UI"/>
                    <a:cs typeface="+mn-cs"/>
                  </a:endParaRPr>
                </a:p>
              </p:txBody>
            </p:sp>
            <p:sp>
              <p:nvSpPr>
                <p:cNvPr id="115" name="Rectangle 114"/>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400" fontAlgn="auto">
                    <a:spcBef>
                      <a:spcPts val="0"/>
                    </a:spcBef>
                    <a:spcAft>
                      <a:spcPts val="0"/>
                    </a:spcAft>
                    <a:defRPr/>
                  </a:pPr>
                  <a:endParaRPr lang="en-CA" sz="1800" b="0" kern="0" dirty="0">
                    <a:solidFill>
                      <a:prstClr val="white"/>
                    </a:solidFill>
                    <a:latin typeface="Segoe UI"/>
                    <a:cs typeface="+mn-cs"/>
                  </a:endParaRPr>
                </a:p>
              </p:txBody>
            </p:sp>
            <p:sp>
              <p:nvSpPr>
                <p:cNvPr id="116" name="Rectangle 115"/>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400" fontAlgn="auto">
                    <a:spcBef>
                      <a:spcPts val="0"/>
                    </a:spcBef>
                    <a:spcAft>
                      <a:spcPts val="0"/>
                    </a:spcAft>
                    <a:defRPr/>
                  </a:pPr>
                  <a:endParaRPr lang="en-CA" sz="1800" b="0" kern="0" dirty="0">
                    <a:solidFill>
                      <a:prstClr val="white"/>
                    </a:solidFill>
                    <a:latin typeface="Segoe UI"/>
                    <a:cs typeface="+mn-cs"/>
                  </a:endParaRPr>
                </a:p>
              </p:txBody>
            </p:sp>
            <p:cxnSp>
              <p:nvCxnSpPr>
                <p:cNvPr id="117" name="Straight Connector 116"/>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18" name="Straight Connector 117"/>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pic>
          <p:nvPicPr>
            <p:cNvPr id="25" name="Picture 2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12147" y="1630532"/>
              <a:ext cx="188253" cy="350668"/>
            </a:xfrm>
            <a:prstGeom prst="rect">
              <a:avLst/>
            </a:prstGeom>
          </p:spPr>
        </p:pic>
        <p:pic>
          <p:nvPicPr>
            <p:cNvPr id="26" name="Picture 2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00154" y="2761419"/>
              <a:ext cx="188253" cy="350668"/>
            </a:xfrm>
            <a:prstGeom prst="rect">
              <a:avLst/>
            </a:prstGeom>
          </p:spPr>
        </p:pic>
        <p:pic>
          <p:nvPicPr>
            <p:cNvPr id="27" name="Picture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331519" y="2755554"/>
              <a:ext cx="188253" cy="350668"/>
            </a:xfrm>
            <a:prstGeom prst="rect">
              <a:avLst/>
            </a:prstGeom>
          </p:spPr>
        </p:pic>
        <p:grpSp>
          <p:nvGrpSpPr>
            <p:cNvPr id="28" name="Group 27"/>
            <p:cNvGrpSpPr>
              <a:grpSpLocks noChangeAspect="1"/>
            </p:cNvGrpSpPr>
            <p:nvPr/>
          </p:nvGrpSpPr>
          <p:grpSpPr>
            <a:xfrm>
              <a:off x="918668" y="2743200"/>
              <a:ext cx="380560" cy="324179"/>
              <a:chOff x="1685972" y="4030662"/>
              <a:chExt cx="1819971" cy="1780166"/>
            </a:xfrm>
          </p:grpSpPr>
          <p:sp>
            <p:nvSpPr>
              <p:cNvPr id="107" name="Isosceles Triangle 106"/>
              <p:cNvSpPr/>
              <p:nvPr/>
            </p:nvSpPr>
            <p:spPr bwMode="auto">
              <a:xfrm>
                <a:off x="1853718" y="4030662"/>
                <a:ext cx="1468919" cy="1371600"/>
              </a:xfrm>
              <a:prstGeom prst="triangle">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32472" fontAlgn="auto">
                  <a:lnSpc>
                    <a:spcPct val="90000"/>
                  </a:lnSpc>
                  <a:spcBef>
                    <a:spcPts val="0"/>
                  </a:spcBef>
                  <a:spcAft>
                    <a:spcPts val="0"/>
                  </a:spcAft>
                  <a:defRPr/>
                </a:pPr>
                <a:endParaRPr lang="en-US" sz="24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8" name="Rectangle 107"/>
              <p:cNvSpPr/>
              <p:nvPr/>
            </p:nvSpPr>
            <p:spPr bwMode="auto">
              <a:xfrm>
                <a:off x="1685972" y="4717801"/>
                <a:ext cx="1819971" cy="185632"/>
              </a:xfrm>
              <a:prstGeom prst="rect">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32472" fontAlgn="auto">
                  <a:lnSpc>
                    <a:spcPct val="90000"/>
                  </a:lnSpc>
                  <a:spcBef>
                    <a:spcPts val="0"/>
                  </a:spcBef>
                  <a:spcAft>
                    <a:spcPts val="0"/>
                  </a:spcAft>
                  <a:defRPr/>
                </a:pPr>
                <a:endParaRPr lang="en-US" sz="24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9" name="Rectangle 108"/>
              <p:cNvSpPr/>
              <p:nvPr/>
            </p:nvSpPr>
            <p:spPr bwMode="auto">
              <a:xfrm rot="5400000">
                <a:off x="1952249" y="5082084"/>
                <a:ext cx="1265953" cy="191536"/>
              </a:xfrm>
              <a:prstGeom prst="rect">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32472" fontAlgn="auto">
                  <a:lnSpc>
                    <a:spcPct val="90000"/>
                  </a:lnSpc>
                  <a:spcBef>
                    <a:spcPts val="0"/>
                  </a:spcBef>
                  <a:spcAft>
                    <a:spcPts val="0"/>
                  </a:spcAft>
                  <a:defRPr/>
                </a:pPr>
                <a:endParaRPr lang="en-US" sz="24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0" name="Isosceles Triangle 109"/>
              <p:cNvSpPr/>
              <p:nvPr/>
            </p:nvSpPr>
            <p:spPr bwMode="auto">
              <a:xfrm>
                <a:off x="2107697" y="4411662"/>
                <a:ext cx="960959" cy="838200"/>
              </a:xfrm>
              <a:prstGeom prst="triangle">
                <a:avLst/>
              </a:prstGeom>
              <a:solidFill>
                <a:sysClr val="window" lastClr="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32472" fontAlgn="auto">
                  <a:lnSpc>
                    <a:spcPct val="90000"/>
                  </a:lnSpc>
                  <a:spcBef>
                    <a:spcPts val="0"/>
                  </a:spcBef>
                  <a:spcAft>
                    <a:spcPts val="0"/>
                  </a:spcAft>
                  <a:defRPr/>
                </a:pPr>
                <a:endParaRPr lang="en-US" sz="2400" b="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cxnSp>
          <p:nvCxnSpPr>
            <p:cNvPr id="29" name="Straight Arrow Connector 28"/>
            <p:cNvCxnSpPr/>
            <p:nvPr/>
          </p:nvCxnSpPr>
          <p:spPr>
            <a:xfrm flipH="1">
              <a:off x="1600200" y="2974098"/>
              <a:ext cx="1073270" cy="4662"/>
            </a:xfrm>
            <a:prstGeom prst="straightConnector1">
              <a:avLst/>
            </a:prstGeom>
            <a:noFill/>
            <a:ln w="28575" cap="flat" cmpd="sng" algn="ctr">
              <a:solidFill>
                <a:srgbClr val="FF0000"/>
              </a:solidFill>
              <a:prstDash val="solid"/>
              <a:tailEnd type="arrow"/>
            </a:ln>
            <a:effectLst/>
          </p:spPr>
        </p:cxnSp>
        <p:sp>
          <p:nvSpPr>
            <p:cNvPr id="30" name="Rounded Rectangle 29"/>
            <p:cNvSpPr/>
            <p:nvPr/>
          </p:nvSpPr>
          <p:spPr>
            <a:xfrm>
              <a:off x="392838" y="4495800"/>
              <a:ext cx="3417162" cy="1752600"/>
            </a:xfrm>
            <a:prstGeom prst="roundRect">
              <a:avLst/>
            </a:prstGeom>
            <a:noFill/>
            <a:ln w="25400" cap="flat" cmpd="sng" algn="ctr">
              <a:solidFill>
                <a:srgbClr val="0070C0"/>
              </a:solidFill>
              <a:prstDash val="solid"/>
            </a:ln>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400" fontAlgn="auto">
                <a:spcBef>
                  <a:spcPts val="0"/>
                </a:spcBef>
                <a:spcAft>
                  <a:spcPts val="0"/>
                </a:spcAft>
                <a:defRPr/>
              </a:pPr>
              <a:r>
                <a:rPr lang="en-CA" sz="1800" b="0" kern="0" dirty="0">
                  <a:solidFill>
                    <a:prstClr val="black"/>
                  </a:solidFill>
                  <a:latin typeface="Segoe UI"/>
                  <a:cs typeface="+mn-cs"/>
                </a:rPr>
                <a:t>External resources</a:t>
              </a:r>
            </a:p>
          </p:txBody>
        </p:sp>
        <p:pic>
          <p:nvPicPr>
            <p:cNvPr id="31" name="Picture 3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52400" y="5867400"/>
              <a:ext cx="877900" cy="496867"/>
            </a:xfrm>
            <a:prstGeom prst="rect">
              <a:avLst/>
            </a:prstGeom>
          </p:spPr>
        </p:pic>
        <p:cxnSp>
          <p:nvCxnSpPr>
            <p:cNvPr id="32" name="Straight Arrow Connector 31"/>
            <p:cNvCxnSpPr/>
            <p:nvPr/>
          </p:nvCxnSpPr>
          <p:spPr>
            <a:xfrm flipV="1">
              <a:off x="3245617" y="1798818"/>
              <a:ext cx="2051030" cy="7048"/>
            </a:xfrm>
            <a:prstGeom prst="straightConnector1">
              <a:avLst/>
            </a:prstGeom>
            <a:noFill/>
            <a:ln w="28575" cap="flat" cmpd="sng" algn="ctr">
              <a:solidFill>
                <a:srgbClr val="FF0000"/>
              </a:solidFill>
              <a:prstDash val="solid"/>
              <a:tailEnd type="arrow"/>
            </a:ln>
            <a:effectLst/>
          </p:spPr>
        </p:cxnSp>
        <p:cxnSp>
          <p:nvCxnSpPr>
            <p:cNvPr id="33" name="Straight Arrow Connector 32"/>
            <p:cNvCxnSpPr/>
            <p:nvPr/>
          </p:nvCxnSpPr>
          <p:spPr>
            <a:xfrm flipH="1">
              <a:off x="3200400" y="5366617"/>
              <a:ext cx="814134" cy="0"/>
            </a:xfrm>
            <a:prstGeom prst="straightConnector1">
              <a:avLst/>
            </a:prstGeom>
            <a:noFill/>
            <a:ln w="28575" cap="flat" cmpd="sng" algn="ctr">
              <a:solidFill>
                <a:srgbClr val="FF0000"/>
              </a:solidFill>
              <a:prstDash val="solid"/>
              <a:tailEnd type="arrow"/>
            </a:ln>
            <a:effectLst/>
          </p:spPr>
        </p:cxnSp>
        <p:cxnSp>
          <p:nvCxnSpPr>
            <p:cNvPr id="34" name="Straight Connector 33"/>
            <p:cNvCxnSpPr/>
            <p:nvPr/>
          </p:nvCxnSpPr>
          <p:spPr>
            <a:xfrm flipV="1">
              <a:off x="4014534" y="2952110"/>
              <a:ext cx="9832" cy="2428485"/>
            </a:xfrm>
            <a:prstGeom prst="line">
              <a:avLst/>
            </a:prstGeom>
            <a:noFill/>
            <a:ln w="28575" cap="flat" cmpd="sng" algn="ctr">
              <a:solidFill>
                <a:srgbClr val="FF0000"/>
              </a:solidFill>
              <a:prstDash val="solid"/>
            </a:ln>
            <a:effectLst/>
          </p:spPr>
        </p:cxnSp>
        <p:pic>
          <p:nvPicPr>
            <p:cNvPr id="35" name="Picture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62152" y="1456010"/>
              <a:ext cx="262648" cy="48686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14552" y="1532210"/>
              <a:ext cx="262648" cy="486860"/>
            </a:xfrm>
            <a:prstGeom prst="rect">
              <a:avLst/>
            </a:prstGeom>
          </p:spPr>
        </p:pic>
        <p:grpSp>
          <p:nvGrpSpPr>
            <p:cNvPr id="37" name="Group 36"/>
            <p:cNvGrpSpPr>
              <a:grpSpLocks noChangeAspect="1"/>
            </p:cNvGrpSpPr>
            <p:nvPr/>
          </p:nvGrpSpPr>
          <p:grpSpPr>
            <a:xfrm>
              <a:off x="5172205" y="1524000"/>
              <a:ext cx="648037" cy="612540"/>
              <a:chOff x="3989331" y="4906506"/>
              <a:chExt cx="1752600" cy="1656599"/>
            </a:xfrm>
          </p:grpSpPr>
          <p:grpSp>
            <p:nvGrpSpPr>
              <p:cNvPr id="98" name="Group 97"/>
              <p:cNvGrpSpPr>
                <a:grpSpLocks noChangeAspect="1"/>
              </p:cNvGrpSpPr>
              <p:nvPr/>
            </p:nvGrpSpPr>
            <p:grpSpPr bwMode="auto">
              <a:xfrm flipH="1">
                <a:off x="3989331" y="4906506"/>
                <a:ext cx="1752600" cy="1656599"/>
                <a:chOff x="645" y="1325"/>
                <a:chExt cx="1104" cy="1003"/>
              </a:xfrm>
            </p:grpSpPr>
            <p:sp>
              <p:nvSpPr>
                <p:cNvPr id="100"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914400" fontAlgn="auto">
                    <a:spcBef>
                      <a:spcPts val="0"/>
                    </a:spcBef>
                    <a:spcAft>
                      <a:spcPts val="0"/>
                    </a:spcAft>
                    <a:defRPr/>
                  </a:pPr>
                  <a:endParaRPr lang="en-US" sz="1800" b="0" kern="0" dirty="0">
                    <a:solidFill>
                      <a:prstClr val="black"/>
                    </a:solidFill>
                    <a:latin typeface="Segoe UI"/>
                    <a:cs typeface="+mn-cs"/>
                  </a:endParaRPr>
                </a:p>
              </p:txBody>
            </p:sp>
            <p:sp>
              <p:nvSpPr>
                <p:cNvPr id="101" name="Rectangle 100"/>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914400" fontAlgn="auto">
                    <a:spcBef>
                      <a:spcPts val="0"/>
                    </a:spcBef>
                    <a:spcAft>
                      <a:spcPts val="0"/>
                    </a:spcAft>
                    <a:defRPr/>
                  </a:pPr>
                  <a:endParaRPr lang="en-US" sz="1800" b="0" kern="0" dirty="0">
                    <a:solidFill>
                      <a:prstClr val="black"/>
                    </a:solidFill>
                    <a:latin typeface="Segoe UI"/>
                    <a:cs typeface="+mn-cs"/>
                  </a:endParaRPr>
                </a:p>
              </p:txBody>
            </p:sp>
            <p:sp>
              <p:nvSpPr>
                <p:cNvPr id="102" name="Freeform 101"/>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914400" fontAlgn="auto">
                    <a:spcBef>
                      <a:spcPts val="0"/>
                    </a:spcBef>
                    <a:spcAft>
                      <a:spcPts val="0"/>
                    </a:spcAft>
                    <a:defRPr/>
                  </a:pPr>
                  <a:endParaRPr lang="en-US" sz="1800" b="0" kern="0" dirty="0">
                    <a:solidFill>
                      <a:prstClr val="black"/>
                    </a:solidFill>
                    <a:latin typeface="Segoe UI"/>
                    <a:cs typeface="+mn-cs"/>
                  </a:endParaRPr>
                </a:p>
              </p:txBody>
            </p:sp>
            <p:sp>
              <p:nvSpPr>
                <p:cNvPr id="103" name="Oval 102"/>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914400" fontAlgn="auto">
                    <a:spcBef>
                      <a:spcPts val="0"/>
                    </a:spcBef>
                    <a:spcAft>
                      <a:spcPts val="0"/>
                    </a:spcAft>
                    <a:defRPr/>
                  </a:pPr>
                  <a:endParaRPr lang="en-US" sz="1800" b="0" kern="0" dirty="0">
                    <a:solidFill>
                      <a:prstClr val="black"/>
                    </a:solidFill>
                    <a:latin typeface="Segoe UI"/>
                    <a:cs typeface="+mn-cs"/>
                  </a:endParaRPr>
                </a:p>
              </p:txBody>
            </p:sp>
            <p:sp>
              <p:nvSpPr>
                <p:cNvPr id="104" name="Oval 103"/>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914400" fontAlgn="auto">
                    <a:spcBef>
                      <a:spcPts val="0"/>
                    </a:spcBef>
                    <a:spcAft>
                      <a:spcPts val="0"/>
                    </a:spcAft>
                    <a:defRPr/>
                  </a:pPr>
                  <a:endParaRPr lang="en-US" sz="1800" b="0" kern="0" dirty="0">
                    <a:solidFill>
                      <a:prstClr val="black"/>
                    </a:solidFill>
                    <a:latin typeface="Segoe UI"/>
                    <a:cs typeface="+mn-cs"/>
                  </a:endParaRPr>
                </a:p>
              </p:txBody>
            </p:sp>
            <p:sp>
              <p:nvSpPr>
                <p:cNvPr id="105" name="Rectangle 104"/>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914400" fontAlgn="auto">
                    <a:spcBef>
                      <a:spcPts val="0"/>
                    </a:spcBef>
                    <a:spcAft>
                      <a:spcPts val="0"/>
                    </a:spcAft>
                    <a:defRPr/>
                  </a:pPr>
                  <a:endParaRPr lang="en-US" sz="1800" b="0" kern="0" dirty="0">
                    <a:solidFill>
                      <a:prstClr val="black"/>
                    </a:solidFill>
                    <a:latin typeface="Segoe UI"/>
                    <a:cs typeface="+mn-cs"/>
                  </a:endParaRPr>
                </a:p>
              </p:txBody>
            </p:sp>
            <p:sp>
              <p:nvSpPr>
                <p:cNvPr id="106" name="Oval 105"/>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914400" fontAlgn="auto">
                    <a:spcBef>
                      <a:spcPts val="0"/>
                    </a:spcBef>
                    <a:spcAft>
                      <a:spcPts val="0"/>
                    </a:spcAft>
                    <a:defRPr/>
                  </a:pPr>
                  <a:endParaRPr lang="en-US" sz="1800" b="0" kern="0" dirty="0">
                    <a:solidFill>
                      <a:prstClr val="black"/>
                    </a:solidFill>
                    <a:latin typeface="Segoe UI"/>
                    <a:cs typeface="+mn-cs"/>
                  </a:endParaRPr>
                </a:p>
              </p:txBody>
            </p:sp>
          </p:grpSp>
          <p:pic>
            <p:nvPicPr>
              <p:cNvPr id="99" name="Picture 9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8" name="Group 37"/>
            <p:cNvGrpSpPr>
              <a:grpSpLocks noChangeAspect="1"/>
            </p:cNvGrpSpPr>
            <p:nvPr/>
          </p:nvGrpSpPr>
          <p:grpSpPr>
            <a:xfrm>
              <a:off x="5324605" y="1676400"/>
              <a:ext cx="648037" cy="612540"/>
              <a:chOff x="3989331" y="4906506"/>
              <a:chExt cx="1752600" cy="1656599"/>
            </a:xfrm>
          </p:grpSpPr>
          <p:grpSp>
            <p:nvGrpSpPr>
              <p:cNvPr id="89" name="Group 88"/>
              <p:cNvGrpSpPr>
                <a:grpSpLocks noChangeAspect="1"/>
              </p:cNvGrpSpPr>
              <p:nvPr/>
            </p:nvGrpSpPr>
            <p:grpSpPr bwMode="auto">
              <a:xfrm flipH="1">
                <a:off x="3989331" y="4906506"/>
                <a:ext cx="1752600" cy="1656599"/>
                <a:chOff x="645" y="1325"/>
                <a:chExt cx="1104" cy="1003"/>
              </a:xfrm>
            </p:grpSpPr>
            <p:sp>
              <p:nvSpPr>
                <p:cNvPr id="91"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914400" fontAlgn="auto">
                    <a:spcBef>
                      <a:spcPts val="0"/>
                    </a:spcBef>
                    <a:spcAft>
                      <a:spcPts val="0"/>
                    </a:spcAft>
                    <a:defRPr/>
                  </a:pPr>
                  <a:endParaRPr lang="en-US" sz="1800" b="0" kern="0" dirty="0">
                    <a:solidFill>
                      <a:prstClr val="black"/>
                    </a:solidFill>
                    <a:latin typeface="Segoe UI"/>
                    <a:cs typeface="+mn-cs"/>
                  </a:endParaRPr>
                </a:p>
              </p:txBody>
            </p:sp>
            <p:sp>
              <p:nvSpPr>
                <p:cNvPr id="92" name="Rectangle 91"/>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914400" fontAlgn="auto">
                    <a:spcBef>
                      <a:spcPts val="0"/>
                    </a:spcBef>
                    <a:spcAft>
                      <a:spcPts val="0"/>
                    </a:spcAft>
                    <a:defRPr/>
                  </a:pPr>
                  <a:endParaRPr lang="en-US" sz="1800" b="0" kern="0" dirty="0">
                    <a:solidFill>
                      <a:prstClr val="black"/>
                    </a:solidFill>
                    <a:latin typeface="Segoe UI"/>
                    <a:cs typeface="+mn-cs"/>
                  </a:endParaRPr>
                </a:p>
              </p:txBody>
            </p:sp>
            <p:sp>
              <p:nvSpPr>
                <p:cNvPr id="93" name="Freeform 92"/>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914400" fontAlgn="auto">
                    <a:spcBef>
                      <a:spcPts val="0"/>
                    </a:spcBef>
                    <a:spcAft>
                      <a:spcPts val="0"/>
                    </a:spcAft>
                    <a:defRPr/>
                  </a:pPr>
                  <a:endParaRPr lang="en-US" sz="1800" b="0" kern="0" dirty="0">
                    <a:solidFill>
                      <a:prstClr val="black"/>
                    </a:solidFill>
                    <a:latin typeface="Segoe UI"/>
                    <a:cs typeface="+mn-cs"/>
                  </a:endParaRPr>
                </a:p>
              </p:txBody>
            </p:sp>
            <p:sp>
              <p:nvSpPr>
                <p:cNvPr id="94" name="Oval 93"/>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914400" fontAlgn="auto">
                    <a:spcBef>
                      <a:spcPts val="0"/>
                    </a:spcBef>
                    <a:spcAft>
                      <a:spcPts val="0"/>
                    </a:spcAft>
                    <a:defRPr/>
                  </a:pPr>
                  <a:endParaRPr lang="en-US" sz="1800" b="0" kern="0" dirty="0">
                    <a:solidFill>
                      <a:prstClr val="black"/>
                    </a:solidFill>
                    <a:latin typeface="Segoe UI"/>
                    <a:cs typeface="+mn-cs"/>
                  </a:endParaRPr>
                </a:p>
              </p:txBody>
            </p:sp>
            <p:sp>
              <p:nvSpPr>
                <p:cNvPr id="95" name="Oval 94"/>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914400" fontAlgn="auto">
                    <a:spcBef>
                      <a:spcPts val="0"/>
                    </a:spcBef>
                    <a:spcAft>
                      <a:spcPts val="0"/>
                    </a:spcAft>
                    <a:defRPr/>
                  </a:pPr>
                  <a:endParaRPr lang="en-US" sz="1800" b="0" kern="0" dirty="0">
                    <a:solidFill>
                      <a:prstClr val="black"/>
                    </a:solidFill>
                    <a:latin typeface="Segoe UI"/>
                    <a:cs typeface="+mn-cs"/>
                  </a:endParaRPr>
                </a:p>
              </p:txBody>
            </p:sp>
            <p:sp>
              <p:nvSpPr>
                <p:cNvPr id="96" name="Rectangle 95"/>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914400" fontAlgn="auto">
                    <a:spcBef>
                      <a:spcPts val="0"/>
                    </a:spcBef>
                    <a:spcAft>
                      <a:spcPts val="0"/>
                    </a:spcAft>
                    <a:defRPr/>
                  </a:pPr>
                  <a:endParaRPr lang="en-US" sz="1800" b="0" kern="0" dirty="0">
                    <a:solidFill>
                      <a:prstClr val="black"/>
                    </a:solidFill>
                    <a:latin typeface="Segoe UI"/>
                    <a:cs typeface="+mn-cs"/>
                  </a:endParaRPr>
                </a:p>
              </p:txBody>
            </p:sp>
            <p:sp>
              <p:nvSpPr>
                <p:cNvPr id="97" name="Oval 96"/>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914400" fontAlgn="auto">
                    <a:spcBef>
                      <a:spcPts val="0"/>
                    </a:spcBef>
                    <a:spcAft>
                      <a:spcPts val="0"/>
                    </a:spcAft>
                    <a:defRPr/>
                  </a:pPr>
                  <a:endParaRPr lang="en-US" sz="1800" b="0" kern="0" dirty="0">
                    <a:solidFill>
                      <a:prstClr val="black"/>
                    </a:solidFill>
                    <a:latin typeface="Segoe UI"/>
                    <a:cs typeface="+mn-cs"/>
                  </a:endParaRPr>
                </a:p>
              </p:txBody>
            </p:sp>
          </p:grpSp>
          <p:pic>
            <p:nvPicPr>
              <p:cNvPr id="90" name="Picture 89"/>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9" name="Group 38"/>
            <p:cNvGrpSpPr>
              <a:grpSpLocks noChangeAspect="1"/>
            </p:cNvGrpSpPr>
            <p:nvPr/>
          </p:nvGrpSpPr>
          <p:grpSpPr>
            <a:xfrm>
              <a:off x="5477005" y="1828800"/>
              <a:ext cx="648037" cy="612540"/>
              <a:chOff x="3989331" y="4906506"/>
              <a:chExt cx="1752600" cy="1656599"/>
            </a:xfrm>
          </p:grpSpPr>
          <p:grpSp>
            <p:nvGrpSpPr>
              <p:cNvPr id="80" name="Group 79"/>
              <p:cNvGrpSpPr>
                <a:grpSpLocks noChangeAspect="1"/>
              </p:cNvGrpSpPr>
              <p:nvPr/>
            </p:nvGrpSpPr>
            <p:grpSpPr bwMode="auto">
              <a:xfrm flipH="1">
                <a:off x="3989331" y="4906506"/>
                <a:ext cx="1752600" cy="1656599"/>
                <a:chOff x="645" y="1325"/>
                <a:chExt cx="1104" cy="1003"/>
              </a:xfrm>
            </p:grpSpPr>
            <p:sp>
              <p:nvSpPr>
                <p:cNvPr id="82"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914400" fontAlgn="auto">
                    <a:spcBef>
                      <a:spcPts val="0"/>
                    </a:spcBef>
                    <a:spcAft>
                      <a:spcPts val="0"/>
                    </a:spcAft>
                    <a:defRPr/>
                  </a:pPr>
                  <a:endParaRPr lang="en-US" sz="1800" b="0" kern="0" dirty="0">
                    <a:solidFill>
                      <a:prstClr val="black"/>
                    </a:solidFill>
                    <a:latin typeface="Segoe UI"/>
                    <a:cs typeface="+mn-cs"/>
                  </a:endParaRPr>
                </a:p>
              </p:txBody>
            </p:sp>
            <p:sp>
              <p:nvSpPr>
                <p:cNvPr id="83" name="Rectangle 82"/>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914400" fontAlgn="auto">
                    <a:spcBef>
                      <a:spcPts val="0"/>
                    </a:spcBef>
                    <a:spcAft>
                      <a:spcPts val="0"/>
                    </a:spcAft>
                    <a:defRPr/>
                  </a:pPr>
                  <a:endParaRPr lang="en-US" sz="1800" b="0" kern="0" dirty="0">
                    <a:solidFill>
                      <a:prstClr val="black"/>
                    </a:solidFill>
                    <a:latin typeface="Segoe UI"/>
                    <a:cs typeface="+mn-cs"/>
                  </a:endParaRPr>
                </a:p>
              </p:txBody>
            </p:sp>
            <p:sp>
              <p:nvSpPr>
                <p:cNvPr id="84" name="Freeform 83"/>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914400" fontAlgn="auto">
                    <a:spcBef>
                      <a:spcPts val="0"/>
                    </a:spcBef>
                    <a:spcAft>
                      <a:spcPts val="0"/>
                    </a:spcAft>
                    <a:defRPr/>
                  </a:pPr>
                  <a:endParaRPr lang="en-US" sz="1800" b="0" kern="0" dirty="0">
                    <a:solidFill>
                      <a:prstClr val="black"/>
                    </a:solidFill>
                    <a:latin typeface="Segoe UI"/>
                    <a:cs typeface="+mn-cs"/>
                  </a:endParaRPr>
                </a:p>
              </p:txBody>
            </p:sp>
            <p:sp>
              <p:nvSpPr>
                <p:cNvPr id="85" name="Oval 84"/>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914400" fontAlgn="auto">
                    <a:spcBef>
                      <a:spcPts val="0"/>
                    </a:spcBef>
                    <a:spcAft>
                      <a:spcPts val="0"/>
                    </a:spcAft>
                    <a:defRPr/>
                  </a:pPr>
                  <a:endParaRPr lang="en-US" sz="1800" b="0" kern="0" dirty="0">
                    <a:solidFill>
                      <a:prstClr val="black"/>
                    </a:solidFill>
                    <a:latin typeface="Segoe UI"/>
                    <a:cs typeface="+mn-cs"/>
                  </a:endParaRPr>
                </a:p>
              </p:txBody>
            </p:sp>
            <p:sp>
              <p:nvSpPr>
                <p:cNvPr id="86" name="Oval 85"/>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914400" fontAlgn="auto">
                    <a:spcBef>
                      <a:spcPts val="0"/>
                    </a:spcBef>
                    <a:spcAft>
                      <a:spcPts val="0"/>
                    </a:spcAft>
                    <a:defRPr/>
                  </a:pPr>
                  <a:endParaRPr lang="en-US" sz="1800" b="0" kern="0" dirty="0">
                    <a:solidFill>
                      <a:prstClr val="black"/>
                    </a:solidFill>
                    <a:latin typeface="Segoe UI"/>
                    <a:cs typeface="+mn-cs"/>
                  </a:endParaRPr>
                </a:p>
              </p:txBody>
            </p:sp>
            <p:sp>
              <p:nvSpPr>
                <p:cNvPr id="87" name="Rectangle 86"/>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914400" fontAlgn="auto">
                    <a:spcBef>
                      <a:spcPts val="0"/>
                    </a:spcBef>
                    <a:spcAft>
                      <a:spcPts val="0"/>
                    </a:spcAft>
                    <a:defRPr/>
                  </a:pPr>
                  <a:endParaRPr lang="en-US" sz="1800" b="0" kern="0" dirty="0">
                    <a:solidFill>
                      <a:prstClr val="black"/>
                    </a:solidFill>
                    <a:latin typeface="Segoe UI"/>
                    <a:cs typeface="+mn-cs"/>
                  </a:endParaRPr>
                </a:p>
              </p:txBody>
            </p:sp>
            <p:sp>
              <p:nvSpPr>
                <p:cNvPr id="88" name="Oval 87"/>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914400" fontAlgn="auto">
                    <a:spcBef>
                      <a:spcPts val="0"/>
                    </a:spcBef>
                    <a:spcAft>
                      <a:spcPts val="0"/>
                    </a:spcAft>
                    <a:defRPr/>
                  </a:pPr>
                  <a:endParaRPr lang="en-US" sz="1800" b="0" kern="0" dirty="0">
                    <a:solidFill>
                      <a:prstClr val="black"/>
                    </a:solidFill>
                    <a:latin typeface="Segoe UI"/>
                    <a:cs typeface="+mn-cs"/>
                  </a:endParaRPr>
                </a:p>
              </p:txBody>
            </p:sp>
          </p:grpSp>
          <p:pic>
            <p:nvPicPr>
              <p:cNvPr id="81" name="Picture 80"/>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40" name="Straight Arrow Connector 39"/>
            <p:cNvCxnSpPr/>
            <p:nvPr/>
          </p:nvCxnSpPr>
          <p:spPr>
            <a:xfrm>
              <a:off x="6125042" y="1818968"/>
              <a:ext cx="1339168" cy="0"/>
            </a:xfrm>
            <a:prstGeom prst="straightConnector1">
              <a:avLst/>
            </a:prstGeom>
            <a:noFill/>
            <a:ln w="28575" cap="flat" cmpd="sng" algn="ctr">
              <a:solidFill>
                <a:srgbClr val="FF0000"/>
              </a:solidFill>
              <a:prstDash val="solid"/>
              <a:tailEnd type="arrow"/>
            </a:ln>
            <a:effectLst/>
          </p:spPr>
        </p:cxnSp>
        <p:grpSp>
          <p:nvGrpSpPr>
            <p:cNvPr id="41" name="Group 40"/>
            <p:cNvGrpSpPr/>
            <p:nvPr/>
          </p:nvGrpSpPr>
          <p:grpSpPr>
            <a:xfrm>
              <a:off x="5019805" y="3124200"/>
              <a:ext cx="462116" cy="382228"/>
              <a:chOff x="4191000" y="846803"/>
              <a:chExt cx="462116" cy="382228"/>
            </a:xfrm>
          </p:grpSpPr>
          <p:cxnSp>
            <p:nvCxnSpPr>
              <p:cNvPr id="72" name="Straight Connector 71"/>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73" name="Straight Connector 72"/>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74" name="Group 73"/>
              <p:cNvGrpSpPr/>
              <p:nvPr/>
            </p:nvGrpSpPr>
            <p:grpSpPr>
              <a:xfrm>
                <a:off x="4191000" y="846803"/>
                <a:ext cx="462116" cy="382228"/>
                <a:chOff x="3266768" y="828368"/>
                <a:chExt cx="462116" cy="382228"/>
              </a:xfrm>
            </p:grpSpPr>
            <p:sp>
              <p:nvSpPr>
                <p:cNvPr id="75" name="Rectangle 74"/>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400" fontAlgn="auto">
                    <a:spcBef>
                      <a:spcPts val="0"/>
                    </a:spcBef>
                    <a:spcAft>
                      <a:spcPts val="0"/>
                    </a:spcAft>
                    <a:defRPr/>
                  </a:pPr>
                  <a:endParaRPr lang="en-CA" sz="1800" b="0" kern="0" dirty="0">
                    <a:solidFill>
                      <a:prstClr val="white"/>
                    </a:solidFill>
                    <a:latin typeface="Segoe UI"/>
                    <a:cs typeface="+mn-cs"/>
                  </a:endParaRPr>
                </a:p>
              </p:txBody>
            </p:sp>
            <p:sp>
              <p:nvSpPr>
                <p:cNvPr id="76" name="Rectangle 75"/>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400" fontAlgn="auto">
                    <a:spcBef>
                      <a:spcPts val="0"/>
                    </a:spcBef>
                    <a:spcAft>
                      <a:spcPts val="0"/>
                    </a:spcAft>
                    <a:defRPr/>
                  </a:pPr>
                  <a:endParaRPr lang="en-CA" sz="1800" b="0" kern="0" dirty="0">
                    <a:solidFill>
                      <a:prstClr val="white"/>
                    </a:solidFill>
                    <a:latin typeface="Segoe UI"/>
                    <a:cs typeface="+mn-cs"/>
                  </a:endParaRPr>
                </a:p>
              </p:txBody>
            </p:sp>
            <p:sp>
              <p:nvSpPr>
                <p:cNvPr id="77" name="Rectangle 7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400" fontAlgn="auto">
                    <a:spcBef>
                      <a:spcPts val="0"/>
                    </a:spcBef>
                    <a:spcAft>
                      <a:spcPts val="0"/>
                    </a:spcAft>
                    <a:defRPr/>
                  </a:pPr>
                  <a:endParaRPr lang="en-CA" sz="1800" b="0" kern="0" dirty="0">
                    <a:solidFill>
                      <a:prstClr val="white"/>
                    </a:solidFill>
                    <a:latin typeface="Segoe UI"/>
                    <a:cs typeface="+mn-cs"/>
                  </a:endParaRPr>
                </a:p>
              </p:txBody>
            </p:sp>
            <p:cxnSp>
              <p:nvCxnSpPr>
                <p:cNvPr id="78" name="Straight Connector 77"/>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79" name="Straight Connector 78"/>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grpSp>
          <p:nvGrpSpPr>
            <p:cNvPr id="42" name="Group 41"/>
            <p:cNvGrpSpPr/>
            <p:nvPr/>
          </p:nvGrpSpPr>
          <p:grpSpPr>
            <a:xfrm>
              <a:off x="5324605" y="3276600"/>
              <a:ext cx="462116" cy="382228"/>
              <a:chOff x="4191000" y="846803"/>
              <a:chExt cx="462116" cy="382228"/>
            </a:xfrm>
          </p:grpSpPr>
          <p:cxnSp>
            <p:nvCxnSpPr>
              <p:cNvPr id="64" name="Straight Connector 63"/>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65" name="Straight Connector 64"/>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66" name="Group 65"/>
              <p:cNvGrpSpPr/>
              <p:nvPr/>
            </p:nvGrpSpPr>
            <p:grpSpPr>
              <a:xfrm>
                <a:off x="4191000" y="846803"/>
                <a:ext cx="462116" cy="382228"/>
                <a:chOff x="3266768" y="828368"/>
                <a:chExt cx="462116" cy="382228"/>
              </a:xfrm>
            </p:grpSpPr>
            <p:sp>
              <p:nvSpPr>
                <p:cNvPr id="67" name="Rectangle 66"/>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400" fontAlgn="auto">
                    <a:spcBef>
                      <a:spcPts val="0"/>
                    </a:spcBef>
                    <a:spcAft>
                      <a:spcPts val="0"/>
                    </a:spcAft>
                    <a:defRPr/>
                  </a:pPr>
                  <a:endParaRPr lang="en-CA" sz="1800" b="0" kern="0" dirty="0">
                    <a:solidFill>
                      <a:prstClr val="white"/>
                    </a:solidFill>
                    <a:latin typeface="Segoe UI"/>
                    <a:cs typeface="+mn-cs"/>
                  </a:endParaRPr>
                </a:p>
              </p:txBody>
            </p:sp>
            <p:sp>
              <p:nvSpPr>
                <p:cNvPr id="68" name="Rectangle 67"/>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400" fontAlgn="auto">
                    <a:spcBef>
                      <a:spcPts val="0"/>
                    </a:spcBef>
                    <a:spcAft>
                      <a:spcPts val="0"/>
                    </a:spcAft>
                    <a:defRPr/>
                  </a:pPr>
                  <a:endParaRPr lang="en-CA" sz="1800" b="0" kern="0" dirty="0">
                    <a:solidFill>
                      <a:prstClr val="white"/>
                    </a:solidFill>
                    <a:latin typeface="Segoe UI"/>
                    <a:cs typeface="+mn-cs"/>
                  </a:endParaRPr>
                </a:p>
              </p:txBody>
            </p:sp>
            <p:sp>
              <p:nvSpPr>
                <p:cNvPr id="69" name="Rectangle 6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400" fontAlgn="auto">
                    <a:spcBef>
                      <a:spcPts val="0"/>
                    </a:spcBef>
                    <a:spcAft>
                      <a:spcPts val="0"/>
                    </a:spcAft>
                    <a:defRPr/>
                  </a:pPr>
                  <a:endParaRPr lang="en-CA" sz="1800" b="0" kern="0" dirty="0">
                    <a:solidFill>
                      <a:prstClr val="white"/>
                    </a:solidFill>
                    <a:latin typeface="Segoe UI"/>
                    <a:cs typeface="+mn-cs"/>
                  </a:endParaRPr>
                </a:p>
              </p:txBody>
            </p:sp>
            <p:cxnSp>
              <p:nvCxnSpPr>
                <p:cNvPr id="70" name="Straight Connector 69"/>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71" name="Straight Connector 70"/>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grpSp>
          <p:nvGrpSpPr>
            <p:cNvPr id="43" name="Group 42"/>
            <p:cNvGrpSpPr/>
            <p:nvPr/>
          </p:nvGrpSpPr>
          <p:grpSpPr>
            <a:xfrm>
              <a:off x="5629405" y="3429000"/>
              <a:ext cx="462116" cy="382228"/>
              <a:chOff x="4191000" y="846803"/>
              <a:chExt cx="462116" cy="382228"/>
            </a:xfrm>
          </p:grpSpPr>
          <p:cxnSp>
            <p:nvCxnSpPr>
              <p:cNvPr id="56" name="Straight Connector 5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57" name="Straight Connector 56"/>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58" name="Group 57"/>
              <p:cNvGrpSpPr/>
              <p:nvPr/>
            </p:nvGrpSpPr>
            <p:grpSpPr>
              <a:xfrm>
                <a:off x="4191000" y="846803"/>
                <a:ext cx="462116" cy="382228"/>
                <a:chOff x="3266768" y="828368"/>
                <a:chExt cx="462116" cy="382228"/>
              </a:xfrm>
            </p:grpSpPr>
            <p:sp>
              <p:nvSpPr>
                <p:cNvPr id="59" name="Rectangle 5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400" fontAlgn="auto">
                    <a:spcBef>
                      <a:spcPts val="0"/>
                    </a:spcBef>
                    <a:spcAft>
                      <a:spcPts val="0"/>
                    </a:spcAft>
                    <a:defRPr/>
                  </a:pPr>
                  <a:endParaRPr lang="en-CA" sz="1800" b="0" kern="0" dirty="0">
                    <a:solidFill>
                      <a:prstClr val="white"/>
                    </a:solidFill>
                    <a:latin typeface="Segoe UI"/>
                    <a:cs typeface="+mn-cs"/>
                  </a:endParaRPr>
                </a:p>
              </p:txBody>
            </p:sp>
            <p:sp>
              <p:nvSpPr>
                <p:cNvPr id="60" name="Rectangle 59"/>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400" fontAlgn="auto">
                    <a:spcBef>
                      <a:spcPts val="0"/>
                    </a:spcBef>
                    <a:spcAft>
                      <a:spcPts val="0"/>
                    </a:spcAft>
                    <a:defRPr/>
                  </a:pPr>
                  <a:endParaRPr lang="en-CA" sz="1800" b="0" kern="0" dirty="0">
                    <a:solidFill>
                      <a:prstClr val="white"/>
                    </a:solidFill>
                    <a:latin typeface="Segoe UI"/>
                    <a:cs typeface="+mn-cs"/>
                  </a:endParaRPr>
                </a:p>
              </p:txBody>
            </p:sp>
            <p:sp>
              <p:nvSpPr>
                <p:cNvPr id="61" name="Rectangle 6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400" fontAlgn="auto">
                    <a:spcBef>
                      <a:spcPts val="0"/>
                    </a:spcBef>
                    <a:spcAft>
                      <a:spcPts val="0"/>
                    </a:spcAft>
                    <a:defRPr/>
                  </a:pPr>
                  <a:endParaRPr lang="en-CA" sz="1800" b="0" kern="0" dirty="0">
                    <a:solidFill>
                      <a:prstClr val="white"/>
                    </a:solidFill>
                    <a:latin typeface="Segoe UI"/>
                    <a:cs typeface="+mn-cs"/>
                  </a:endParaRPr>
                </a:p>
              </p:txBody>
            </p:sp>
            <p:cxnSp>
              <p:nvCxnSpPr>
                <p:cNvPr id="62" name="Straight Connector 6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63" name="Straight Connector 62"/>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pic>
          <p:nvPicPr>
            <p:cNvPr id="44" name="Pictur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62073" y="5437995"/>
              <a:ext cx="553964" cy="429405"/>
            </a:xfrm>
            <a:prstGeom prst="rect">
              <a:avLst/>
            </a:prstGeom>
          </p:spPr>
        </p:pic>
        <p:sp>
          <p:nvSpPr>
            <p:cNvPr id="45" name="Rounded Rectangle 44"/>
            <p:cNvSpPr/>
            <p:nvPr/>
          </p:nvSpPr>
          <p:spPr>
            <a:xfrm>
              <a:off x="7086599" y="2454007"/>
              <a:ext cx="1828799" cy="1873786"/>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400" fontAlgn="auto">
                <a:spcBef>
                  <a:spcPts val="0"/>
                </a:spcBef>
                <a:spcAft>
                  <a:spcPts val="0"/>
                </a:spcAft>
                <a:defRPr/>
              </a:pPr>
              <a:endParaRPr lang="en-CA" sz="1800" b="0" kern="0" dirty="0">
                <a:solidFill>
                  <a:prstClr val="black"/>
                </a:solidFill>
                <a:latin typeface="Segoe UI"/>
                <a:cs typeface="+mn-cs"/>
              </a:endParaRPr>
            </a:p>
            <a:p>
              <a:pPr algn="ctr" defTabSz="914400" fontAlgn="auto">
                <a:spcBef>
                  <a:spcPts val="0"/>
                </a:spcBef>
                <a:spcAft>
                  <a:spcPts val="0"/>
                </a:spcAft>
                <a:defRPr/>
              </a:pPr>
              <a:r>
                <a:rPr lang="en-CA" sz="1800" b="0" kern="0" dirty="0">
                  <a:solidFill>
                    <a:prstClr val="black"/>
                  </a:solidFill>
                  <a:latin typeface="Segoe UI"/>
                  <a:cs typeface="+mn-cs"/>
                </a:rPr>
                <a:t>Automation solution</a:t>
              </a:r>
            </a:p>
            <a:p>
              <a:pPr algn="ctr" defTabSz="914400" fontAlgn="auto">
                <a:spcBef>
                  <a:spcPts val="0"/>
                </a:spcBef>
                <a:spcAft>
                  <a:spcPts val="0"/>
                </a:spcAft>
                <a:defRPr/>
              </a:pPr>
              <a:endParaRPr lang="en-CA" sz="1800" b="0" kern="0" dirty="0">
                <a:solidFill>
                  <a:prstClr val="black"/>
                </a:solidFill>
                <a:latin typeface="Segoe UI"/>
                <a:cs typeface="+mn-cs"/>
              </a:endParaRPr>
            </a:p>
            <a:p>
              <a:pPr algn="ctr" defTabSz="914400" fontAlgn="auto">
                <a:spcBef>
                  <a:spcPts val="0"/>
                </a:spcBef>
                <a:spcAft>
                  <a:spcPts val="0"/>
                </a:spcAft>
                <a:defRPr/>
              </a:pPr>
              <a:r>
                <a:rPr lang="en-CA" sz="1800" b="0" kern="0" dirty="0">
                  <a:solidFill>
                    <a:prstClr val="black"/>
                  </a:solidFill>
                  <a:latin typeface="Segoe UI"/>
                  <a:cs typeface="+mn-cs"/>
                </a:rPr>
                <a:t>Operations Manager Suite workspace</a:t>
              </a:r>
            </a:p>
          </p:txBody>
        </p:sp>
        <p:pic>
          <p:nvPicPr>
            <p:cNvPr id="46" name="Picture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93000" y="2524820"/>
              <a:ext cx="486767" cy="377317"/>
            </a:xfrm>
            <a:prstGeom prst="rect">
              <a:avLst/>
            </a:prstGeom>
          </p:spPr>
        </p:pic>
        <p:cxnSp>
          <p:nvCxnSpPr>
            <p:cNvPr id="47" name="Straight Connector 46"/>
            <p:cNvCxnSpPr/>
            <p:nvPr/>
          </p:nvCxnSpPr>
          <p:spPr>
            <a:xfrm flipV="1">
              <a:off x="4024366" y="3724826"/>
              <a:ext cx="1277197" cy="1"/>
            </a:xfrm>
            <a:prstGeom prst="line">
              <a:avLst/>
            </a:prstGeom>
            <a:noFill/>
            <a:ln w="28575" cap="flat" cmpd="sng" algn="ctr">
              <a:solidFill>
                <a:srgbClr val="FF0000"/>
              </a:solidFill>
              <a:prstDash val="solid"/>
            </a:ln>
            <a:effectLst/>
          </p:spPr>
        </p:cxnSp>
        <p:cxnSp>
          <p:nvCxnSpPr>
            <p:cNvPr id="48" name="Straight Arrow Connector 47"/>
            <p:cNvCxnSpPr/>
            <p:nvPr/>
          </p:nvCxnSpPr>
          <p:spPr>
            <a:xfrm flipH="1">
              <a:off x="6120066" y="2025568"/>
              <a:ext cx="814134" cy="0"/>
            </a:xfrm>
            <a:prstGeom prst="straightConnector1">
              <a:avLst/>
            </a:prstGeom>
            <a:noFill/>
            <a:ln w="28575" cap="flat" cmpd="sng" algn="ctr">
              <a:solidFill>
                <a:srgbClr val="FF0000"/>
              </a:solidFill>
              <a:prstDash val="solid"/>
              <a:tailEnd type="arrow"/>
            </a:ln>
            <a:effectLst/>
          </p:spPr>
        </p:cxnSp>
        <p:cxnSp>
          <p:nvCxnSpPr>
            <p:cNvPr id="49" name="Straight Arrow Connector 48"/>
            <p:cNvCxnSpPr/>
            <p:nvPr/>
          </p:nvCxnSpPr>
          <p:spPr>
            <a:xfrm flipH="1">
              <a:off x="6129898" y="3715486"/>
              <a:ext cx="814134" cy="0"/>
            </a:xfrm>
            <a:prstGeom prst="straightConnector1">
              <a:avLst/>
            </a:prstGeom>
            <a:noFill/>
            <a:ln w="28575" cap="flat" cmpd="sng" algn="ctr">
              <a:solidFill>
                <a:srgbClr val="FF0000"/>
              </a:solidFill>
              <a:prstDash val="solid"/>
              <a:tailEnd type="arrow"/>
            </a:ln>
            <a:effectLst/>
          </p:spPr>
        </p:cxnSp>
        <p:cxnSp>
          <p:nvCxnSpPr>
            <p:cNvPr id="50" name="Straight Connector 49"/>
            <p:cNvCxnSpPr/>
            <p:nvPr/>
          </p:nvCxnSpPr>
          <p:spPr>
            <a:xfrm flipV="1">
              <a:off x="6934200" y="2008903"/>
              <a:ext cx="9832" cy="1697858"/>
            </a:xfrm>
            <a:prstGeom prst="line">
              <a:avLst/>
            </a:prstGeom>
            <a:noFill/>
            <a:ln w="28575" cap="flat" cmpd="sng" algn="ctr">
              <a:solidFill>
                <a:srgbClr val="FF0000"/>
              </a:solidFill>
              <a:prstDash val="solid"/>
            </a:ln>
            <a:effectLst/>
          </p:spPr>
        </p:cxnSp>
        <p:cxnSp>
          <p:nvCxnSpPr>
            <p:cNvPr id="51" name="Straight Connector 50"/>
            <p:cNvCxnSpPr>
              <a:cxnSpLocks/>
            </p:cNvCxnSpPr>
            <p:nvPr/>
          </p:nvCxnSpPr>
          <p:spPr>
            <a:xfrm>
              <a:off x="6919889" y="2833777"/>
              <a:ext cx="482528" cy="0"/>
            </a:xfrm>
            <a:prstGeom prst="line">
              <a:avLst/>
            </a:prstGeom>
            <a:noFill/>
            <a:ln w="28575" cap="flat" cmpd="sng" algn="ctr">
              <a:solidFill>
                <a:srgbClr val="FF0000"/>
              </a:solidFill>
              <a:prstDash val="solid"/>
            </a:ln>
            <a:effectLst/>
          </p:spPr>
        </p:cxnSp>
        <p:cxnSp>
          <p:nvCxnSpPr>
            <p:cNvPr id="52" name="Straight Connector 51"/>
            <p:cNvCxnSpPr/>
            <p:nvPr/>
          </p:nvCxnSpPr>
          <p:spPr>
            <a:xfrm flipV="1">
              <a:off x="5477005" y="4057368"/>
              <a:ext cx="7374" cy="1204410"/>
            </a:xfrm>
            <a:prstGeom prst="line">
              <a:avLst/>
            </a:prstGeom>
            <a:noFill/>
            <a:ln w="28575" cap="flat" cmpd="sng" algn="ctr">
              <a:solidFill>
                <a:srgbClr val="FF0000"/>
              </a:solidFill>
              <a:prstDash val="solid"/>
            </a:ln>
            <a:effectLst/>
          </p:spPr>
        </p:cxnSp>
        <p:cxnSp>
          <p:nvCxnSpPr>
            <p:cNvPr id="53" name="Straight Arrow Connector 52"/>
            <p:cNvCxnSpPr/>
            <p:nvPr/>
          </p:nvCxnSpPr>
          <p:spPr>
            <a:xfrm flipV="1">
              <a:off x="5477005" y="5261778"/>
              <a:ext cx="1609594" cy="4916"/>
            </a:xfrm>
            <a:prstGeom prst="straightConnector1">
              <a:avLst/>
            </a:prstGeom>
            <a:noFill/>
            <a:ln w="28575" cap="flat" cmpd="sng" algn="ctr">
              <a:solidFill>
                <a:srgbClr val="FF0000"/>
              </a:solidFill>
              <a:prstDash val="solid"/>
              <a:tailEnd type="arrow"/>
            </a:ln>
            <a:effectLst/>
          </p:spPr>
        </p:cxnSp>
        <p:sp>
          <p:nvSpPr>
            <p:cNvPr id="54" name="Lightning Bolt 53"/>
            <p:cNvSpPr/>
            <p:nvPr/>
          </p:nvSpPr>
          <p:spPr>
            <a:xfrm rot="4310509">
              <a:off x="6415388" y="5455268"/>
              <a:ext cx="270262" cy="226492"/>
            </a:xfrm>
            <a:prstGeom prst="lightningBolt">
              <a:avLst/>
            </a:prstGeom>
            <a:solidFill>
              <a:srgbClr val="0000CC"/>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400" fontAlgn="auto">
                <a:spcBef>
                  <a:spcPts val="0"/>
                </a:spcBef>
                <a:spcAft>
                  <a:spcPts val="0"/>
                </a:spcAft>
                <a:defRPr/>
              </a:pPr>
              <a:endParaRPr lang="en-CA" sz="1800" b="0" kern="0" dirty="0">
                <a:solidFill>
                  <a:prstClr val="white"/>
                </a:solidFill>
                <a:latin typeface="Segoe UI"/>
                <a:cs typeface="+mn-cs"/>
              </a:endParaRPr>
            </a:p>
          </p:txBody>
        </p:sp>
        <p:sp>
          <p:nvSpPr>
            <p:cNvPr id="55" name="Lightning Bolt 54"/>
            <p:cNvSpPr/>
            <p:nvPr/>
          </p:nvSpPr>
          <p:spPr>
            <a:xfrm rot="4242600">
              <a:off x="8019140" y="2488184"/>
              <a:ext cx="270262" cy="226492"/>
            </a:xfrm>
            <a:prstGeom prst="lightningBolt">
              <a:avLst/>
            </a:prstGeom>
            <a:solidFill>
              <a:srgbClr val="0000CC"/>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400" fontAlgn="auto">
                <a:spcBef>
                  <a:spcPts val="0"/>
                </a:spcBef>
                <a:spcAft>
                  <a:spcPts val="0"/>
                </a:spcAft>
                <a:defRPr/>
              </a:pPr>
              <a:endParaRPr lang="en-CA" sz="1800" b="0" kern="0" dirty="0">
                <a:solidFill>
                  <a:prstClr val="white"/>
                </a:solidFill>
                <a:latin typeface="Segoe UI"/>
                <a:cs typeface="+mn-cs"/>
              </a:endParaRPr>
            </a:p>
          </p:txBody>
        </p:sp>
      </p:grpSp>
    </p:spTree>
    <p:extLst>
      <p:ext uri="{BB962C8B-B14F-4D97-AF65-F5344CB8AC3E}">
        <p14:creationId xmlns:p14="http://schemas.microsoft.com/office/powerpoint/2010/main" val="267803525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Automation accounts and assets</a:t>
            </a:r>
          </a:p>
        </p:txBody>
      </p:sp>
      <p:sp>
        <p:nvSpPr>
          <p:cNvPr id="4" name="Content Placeholder 1"/>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Create an Automation account by using:</a:t>
            </a:r>
          </a:p>
          <a:p>
            <a:pPr lvl="1"/>
            <a:r>
              <a:rPr lang="en-US" dirty="0"/>
              <a:t>Automation &amp; Control from the Azure Marketplace</a:t>
            </a:r>
          </a:p>
          <a:p>
            <a:pPr lvl="1"/>
            <a:r>
              <a:rPr lang="en-US" dirty="0"/>
              <a:t>Automation service from the Azure Marketplace</a:t>
            </a:r>
          </a:p>
          <a:p>
            <a:pPr lvl="1"/>
            <a:r>
              <a:rPr lang="en-US" dirty="0"/>
              <a:t>Log Analytics management solutions</a:t>
            </a:r>
          </a:p>
          <a:p>
            <a:r>
              <a:rPr lang="en-US" dirty="0"/>
              <a:t>Azure Automation shared resources are grouped into the following categories:</a:t>
            </a:r>
          </a:p>
          <a:p>
            <a:pPr lvl="1"/>
            <a:r>
              <a:rPr lang="en-US" dirty="0"/>
              <a:t>Modules</a:t>
            </a:r>
          </a:p>
          <a:p>
            <a:pPr lvl="1"/>
            <a:r>
              <a:rPr lang="en-US" dirty="0"/>
              <a:t>Schedules</a:t>
            </a:r>
          </a:p>
          <a:p>
            <a:pPr lvl="1"/>
            <a:r>
              <a:rPr lang="en-US" dirty="0"/>
              <a:t>Certificates</a:t>
            </a:r>
            <a:endParaRPr lang="en-CA" dirty="0"/>
          </a:p>
          <a:p>
            <a:pPr lvl="1"/>
            <a:r>
              <a:rPr lang="en-US" dirty="0"/>
              <a:t>Connections</a:t>
            </a:r>
          </a:p>
          <a:p>
            <a:pPr lvl="1"/>
            <a:r>
              <a:rPr lang="en-US" dirty="0"/>
              <a:t>Variables</a:t>
            </a:r>
          </a:p>
          <a:p>
            <a:pPr lvl="1"/>
            <a:r>
              <a:rPr lang="en-US" dirty="0"/>
              <a:t>Credentials</a:t>
            </a:r>
          </a:p>
        </p:txBody>
      </p:sp>
    </p:spTree>
    <p:extLst>
      <p:ext uri="{BB962C8B-B14F-4D97-AF65-F5344CB8AC3E}">
        <p14:creationId xmlns:p14="http://schemas.microsoft.com/office/powerpoint/2010/main" val="141662470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Automation runbooks</a:t>
            </a:r>
          </a:p>
        </p:txBody>
      </p:sp>
      <p:sp>
        <p:nvSpPr>
          <p:cNvPr id="4" name="Content Placeholder 2"/>
          <p:cNvSpPr>
            <a:spLocks noGrp="1"/>
          </p:cNvSpPr>
          <p:nvPr/>
        </p:nvSpPr>
        <p:spPr bwMode="auto">
          <a:xfrm>
            <a:off x="1982788" y="1021215"/>
            <a:ext cx="8432293"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Graphical runbooks:</a:t>
            </a:r>
          </a:p>
          <a:p>
            <a:pPr marL="365760" lvl="1"/>
            <a:r>
              <a:rPr lang="en-CA" dirty="0"/>
              <a:t>Based on PowerShell workflows or PowerShell scripts</a:t>
            </a:r>
          </a:p>
          <a:p>
            <a:pPr marL="365760" lvl="1"/>
            <a:r>
              <a:rPr lang="en-CA" dirty="0"/>
              <a:t>Edited by using the graphical editor in the Azure portal</a:t>
            </a:r>
          </a:p>
          <a:p>
            <a:r>
              <a:rPr lang="en-CA" dirty="0"/>
              <a:t>Textual runbooks:</a:t>
            </a:r>
          </a:p>
          <a:p>
            <a:pPr marL="365760" lvl="1"/>
            <a:r>
              <a:rPr lang="en-CA" dirty="0"/>
              <a:t>Based on PowerShell workflows or PowerShell scripts</a:t>
            </a:r>
          </a:p>
          <a:p>
            <a:pPr marL="365760" lvl="1"/>
            <a:r>
              <a:rPr lang="en-CA" dirty="0"/>
              <a:t>Edited by using the textual editor in the Azure portal or imported from workflows and scripts created on-premises</a:t>
            </a:r>
          </a:p>
          <a:p>
            <a:r>
              <a:rPr lang="en-CA" dirty="0"/>
              <a:t>Converting runbook types:</a:t>
            </a:r>
          </a:p>
          <a:p>
            <a:pPr lvl="1"/>
            <a:r>
              <a:rPr lang="en-CA" dirty="0"/>
              <a:t>No support for converting between graphical and textual</a:t>
            </a:r>
          </a:p>
          <a:p>
            <a:pPr lvl="1"/>
            <a:r>
              <a:rPr lang="en-CA" dirty="0"/>
              <a:t>Support for converting between graphical workflows and runbooks during import</a:t>
            </a:r>
          </a:p>
          <a:p>
            <a:endParaRPr lang="en-US" dirty="0"/>
          </a:p>
        </p:txBody>
      </p:sp>
    </p:spTree>
    <p:extLst>
      <p:ext uri="{BB962C8B-B14F-4D97-AF65-F5344CB8AC3E}">
        <p14:creationId xmlns:p14="http://schemas.microsoft.com/office/powerpoint/2010/main" val="349367587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authoring of Automation runbooks</a:t>
            </a:r>
          </a:p>
        </p:txBody>
      </p:sp>
      <p:pic>
        <p:nvPicPr>
          <p:cNvPr id="4" name="Content Placeholder 1" descr="Screenshot of the Edit Graphical Runbook window, which depicts the graphical editor interface in the Azure portal. On the top, there are six icons labeled Save, Publish, Revert, Input and Output, Test pane, and Feedback. Below these icons are three panes. The left pane has a superimposed Library label, and has a search box on the top, and four options below it, labeled CMDLETS, RUNBOOKS, ASSETS, and RUNBOOK CONTROL. The middle pane has a superimposed Canvas label, and depicts a flowchart of the current workflow. The right pane has a superimposed Configuration label, which displays the name Get-AutomationVariable on top, the label Get Subscription UI below it, and a comment field below the label field. Below the comment, there is a Checkpoint Runbook field, with the options Yes and No. Below this, there is a Parameters field, which displays 1 of 1 configured, and a Retry behavior field, which displays Configure retry behavior.&#10;&#10;"/>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1761805" y="1458687"/>
            <a:ext cx="8717921" cy="4659085"/>
          </a:xfrm>
          <a:prstGeom prst="rect">
            <a:avLst/>
          </a:prstGeom>
          <a:noFill/>
          <a:ln w="9525">
            <a:noFill/>
            <a:miter lim="800000"/>
            <a:headEnd/>
            <a:tailEnd/>
          </a:ln>
        </p:spPr>
      </p:pic>
      <p:sp>
        <p:nvSpPr>
          <p:cNvPr id="5" name="Rectangle 4"/>
          <p:cNvSpPr/>
          <p:nvPr/>
        </p:nvSpPr>
        <p:spPr bwMode="auto">
          <a:xfrm>
            <a:off x="1937657" y="5334000"/>
            <a:ext cx="1502229"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400" eaLnBrk="0" hangingPunct="0"/>
            <a:r>
              <a:rPr lang="en-CA" sz="1800" b="0" dirty="0">
                <a:latin typeface="Segoe UI" panose="020B0502040204020203" pitchFamily="34" charset="0"/>
                <a:cs typeface="Segoe UI" panose="020B0502040204020203" pitchFamily="34" charset="0"/>
              </a:rPr>
              <a:t>Library</a:t>
            </a:r>
          </a:p>
        </p:txBody>
      </p:sp>
    </p:spTree>
    <p:extLst>
      <p:ext uri="{BB962C8B-B14F-4D97-AF65-F5344CB8AC3E}">
        <p14:creationId xmlns:p14="http://schemas.microsoft.com/office/powerpoint/2010/main" val="3897953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Textual authoring of PowerShell runbooks</a:t>
            </a:r>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To create Automation PowerShell scripts:</a:t>
            </a:r>
            <a:endParaRPr lang="en-CA" dirty="0"/>
          </a:p>
          <a:p>
            <a:r>
              <a:rPr lang="en-US" dirty="0"/>
              <a:t>Write code in textual editor</a:t>
            </a:r>
            <a:endParaRPr lang="en-CA" dirty="0"/>
          </a:p>
          <a:p>
            <a:r>
              <a:rPr lang="en-US" dirty="0"/>
              <a:t>Add PowerShell cmdlets from integration modules imported into the Automation account</a:t>
            </a:r>
            <a:endParaRPr lang="en-CA" dirty="0"/>
          </a:p>
          <a:p>
            <a:r>
              <a:rPr lang="en-US" dirty="0"/>
              <a:t>Reference Automation assets</a:t>
            </a:r>
            <a:endParaRPr lang="en-CA" dirty="0"/>
          </a:p>
          <a:p>
            <a:r>
              <a:rPr lang="en-US" dirty="0"/>
              <a:t>Add runbooks</a:t>
            </a:r>
            <a:endParaRPr lang="en-CA" dirty="0"/>
          </a:p>
          <a:p>
            <a:endParaRPr lang="en-US" dirty="0"/>
          </a:p>
        </p:txBody>
      </p:sp>
    </p:spTree>
    <p:extLst>
      <p:ext uri="{BB962C8B-B14F-4D97-AF65-F5344CB8AC3E}">
        <p14:creationId xmlns:p14="http://schemas.microsoft.com/office/powerpoint/2010/main" val="178954674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Automation DSC</a:t>
            </a:r>
          </a:p>
        </p:txBody>
      </p:sp>
      <p:grpSp>
        <p:nvGrpSpPr>
          <p:cNvPr id="4" name="Group 3" descr="Illustration of the Azure Automation DSC lifecycle. There is a box of code on the left, which depicts the start of the lifecycle with the creation of one or more configurations within the Azure Automation account. An arrow connects the code to three stacked boxes labeled SharePoint.WebService, which represents the process of compiling the code and copying the compiled code to the Azure DSC pull server. An arrow connects these boxes to six servers, which depicts the process of applying the code via the pull process to Azure-resident virtual machines."/>
          <p:cNvGrpSpPr/>
          <p:nvPr/>
        </p:nvGrpSpPr>
        <p:grpSpPr>
          <a:xfrm>
            <a:off x="1600200" y="950606"/>
            <a:ext cx="8901434" cy="5675454"/>
            <a:chOff x="76200" y="950606"/>
            <a:chExt cx="8901434" cy="5675454"/>
          </a:xfrm>
        </p:grpSpPr>
        <p:sp>
          <p:nvSpPr>
            <p:cNvPr id="5" name="Rounded Rectangle 4"/>
            <p:cNvSpPr>
              <a:spLocks noChangeArrowheads="1"/>
            </p:cNvSpPr>
            <p:nvPr/>
          </p:nvSpPr>
          <p:spPr bwMode="auto">
            <a:xfrm>
              <a:off x="3429000" y="288845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Compiled,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put on pull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server</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via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compilation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jobs</a:t>
              </a:r>
            </a:p>
          </p:txBody>
        </p:sp>
        <p:sp>
          <p:nvSpPr>
            <p:cNvPr id="6" name="Rounded Rectangle 5"/>
            <p:cNvSpPr>
              <a:spLocks noChangeArrowheads="1"/>
            </p:cNvSpPr>
            <p:nvPr/>
          </p:nvSpPr>
          <p:spPr bwMode="auto">
            <a:xfrm>
              <a:off x="649289" y="600931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per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Automation account</a:t>
              </a:r>
            </a:p>
          </p:txBody>
        </p:sp>
        <p:sp>
          <p:nvSpPr>
            <p:cNvPr id="7" name="Rounded Rectangle 6"/>
            <p:cNvSpPr>
              <a:spLocks noChangeArrowheads="1"/>
            </p:cNvSpPr>
            <p:nvPr/>
          </p:nvSpPr>
          <p:spPr bwMode="auto">
            <a:xfrm>
              <a:off x="649289" y="950606"/>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Configurations </a:t>
              </a:r>
            </a:p>
          </p:txBody>
        </p:sp>
        <p:sp>
          <p:nvSpPr>
            <p:cNvPr id="8" name="Rounded Rectangle 7"/>
            <p:cNvSpPr>
              <a:spLocks noChangeArrowheads="1"/>
            </p:cNvSpPr>
            <p:nvPr/>
          </p:nvSpPr>
          <p:spPr bwMode="auto">
            <a:xfrm>
              <a:off x="4477544" y="6105832"/>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per configuration </a:t>
              </a:r>
            </a:p>
          </p:txBody>
        </p:sp>
        <p:sp>
          <p:nvSpPr>
            <p:cNvPr id="9" name="Rounded Rectangle 8"/>
            <p:cNvSpPr>
              <a:spLocks noChangeArrowheads="1"/>
            </p:cNvSpPr>
            <p:nvPr/>
          </p:nvSpPr>
          <p:spPr bwMode="auto">
            <a:xfrm>
              <a:off x="76200" y="1295400"/>
              <a:ext cx="3429000" cy="4648200"/>
            </a:xfrm>
            <a:prstGeom prst="roundRect">
              <a:avLst>
                <a:gd name="adj" fmla="val 0"/>
              </a:avLst>
            </a:prstGeom>
            <a:solidFill>
              <a:srgbClr val="EEECE1"/>
            </a:solidFill>
            <a:ln w="9525" algn="ctr">
              <a:noFill/>
              <a:round/>
              <a:headEnd/>
              <a:tailEnd/>
            </a:ln>
          </p:spPr>
          <p:txBody>
            <a:bodyPr wrap="none"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defTabSz="914400" eaLnBrk="0" fontAlgn="auto" hangingPunct="0">
                <a:spcBef>
                  <a:spcPts val="0"/>
                </a:spcBef>
                <a:spcAft>
                  <a:spcPts val="0"/>
                </a:spcAft>
                <a:defRPr/>
              </a:pPr>
              <a:r>
                <a:rPr lang="en-US" sz="1800" b="0" kern="0" dirty="0">
                  <a:solidFill>
                    <a:prstClr val="black"/>
                  </a:solidFill>
                  <a:latin typeface="Lucida Sans Unicode" panose="020B0602030504020204" pitchFamily="34" charset="0"/>
                  <a:ea typeface="Segoe UI" panose="020B0502040204020203" pitchFamily="34" charset="0"/>
                  <a:cs typeface="Lucida Sans Unicode" panose="020B0602030504020204" pitchFamily="34" charset="0"/>
                </a:rPr>
                <a:t>Configuration SharePoint {</a:t>
              </a:r>
            </a:p>
            <a:p>
              <a:pPr defTabSz="914400" eaLnBrk="0" fontAlgn="auto" hangingPunct="0">
                <a:spcBef>
                  <a:spcPts val="0"/>
                </a:spcBef>
                <a:spcAft>
                  <a:spcPts val="0"/>
                </a:spcAft>
                <a:defRPr/>
              </a:pPr>
              <a:endParaRPr lang="en-US" sz="1800" b="0" kern="0" dirty="0">
                <a:solidFill>
                  <a:prstClr val="black"/>
                </a:solidFill>
                <a:latin typeface="Lucida Sans Unicode" panose="020B0602030504020204" pitchFamily="34" charset="0"/>
                <a:ea typeface="Segoe UI" panose="020B0502040204020203" pitchFamily="34" charset="0"/>
                <a:cs typeface="Lucida Sans Unicode" panose="020B0602030504020204" pitchFamily="34" charset="0"/>
              </a:endParaRPr>
            </a:p>
            <a:p>
              <a:pPr defTabSz="914400" eaLnBrk="0" fontAlgn="auto" hangingPunct="0">
                <a:spcBef>
                  <a:spcPts val="0"/>
                </a:spcBef>
                <a:spcAft>
                  <a:spcPts val="0"/>
                </a:spcAft>
                <a:defRPr/>
              </a:pPr>
              <a:r>
                <a:rPr lang="en-US" sz="1800" b="0" kern="0" dirty="0">
                  <a:solidFill>
                    <a:prstClr val="black"/>
                  </a:solidFill>
                  <a:latin typeface="Lucida Sans Unicode" panose="020B0602030504020204" pitchFamily="34" charset="0"/>
                  <a:ea typeface="Segoe UI" panose="020B0502040204020203" pitchFamily="34" charset="0"/>
                  <a:cs typeface="Lucida Sans Unicode" panose="020B0602030504020204" pitchFamily="34" charset="0"/>
                </a:rPr>
                <a:t>  Node WebService {</a:t>
              </a:r>
            </a:p>
            <a:p>
              <a:pPr defTabSz="914400" eaLnBrk="0" fontAlgn="auto" hangingPunct="0">
                <a:spcBef>
                  <a:spcPts val="0"/>
                </a:spcBef>
                <a:spcAft>
                  <a:spcPts val="0"/>
                </a:spcAft>
                <a:defRPr/>
              </a:pPr>
              <a:endParaRPr lang="en-US" sz="1800" b="0" kern="0" dirty="0">
                <a:solidFill>
                  <a:prstClr val="black"/>
                </a:solidFill>
                <a:latin typeface="Lucida Sans Unicode" panose="020B0602030504020204" pitchFamily="34" charset="0"/>
                <a:ea typeface="Segoe UI" panose="020B0502040204020203" pitchFamily="34" charset="0"/>
                <a:cs typeface="Lucida Sans Unicode" panose="020B0602030504020204" pitchFamily="34" charset="0"/>
              </a:endParaRPr>
            </a:p>
            <a:p>
              <a:pPr defTabSz="914400" eaLnBrk="0" fontAlgn="auto" hangingPunct="0">
                <a:spcBef>
                  <a:spcPts val="0"/>
                </a:spcBef>
                <a:spcAft>
                  <a:spcPts val="0"/>
                </a:spcAft>
                <a:defRPr/>
              </a:pPr>
              <a:r>
                <a:rPr lang="en-US" sz="1800" b="0" kern="0" dirty="0">
                  <a:solidFill>
                    <a:prstClr val="black"/>
                  </a:solidFill>
                  <a:latin typeface="Lucida Sans Unicode" panose="020B0602030504020204" pitchFamily="34" charset="0"/>
                  <a:ea typeface="Segoe UI" panose="020B0502040204020203" pitchFamily="34" charset="0"/>
                  <a:cs typeface="Lucida Sans Unicode" panose="020B0602030504020204" pitchFamily="34" charset="0"/>
                </a:rPr>
                <a:t>     #Install the IIS Role</a:t>
              </a:r>
            </a:p>
            <a:p>
              <a:pPr defTabSz="914400" eaLnBrk="0" fontAlgn="auto" hangingPunct="0">
                <a:spcBef>
                  <a:spcPts val="0"/>
                </a:spcBef>
                <a:spcAft>
                  <a:spcPts val="0"/>
                </a:spcAft>
                <a:defRPr/>
              </a:pPr>
              <a:r>
                <a:rPr lang="en-US" sz="1800" b="0" kern="0" dirty="0">
                  <a:solidFill>
                    <a:prstClr val="black"/>
                  </a:solidFill>
                  <a:latin typeface="Lucida Sans Unicode" panose="020B0602030504020204" pitchFamily="34" charset="0"/>
                  <a:ea typeface="Segoe UI" panose="020B0502040204020203" pitchFamily="34" charset="0"/>
                  <a:cs typeface="Lucida Sans Unicode" panose="020B0602030504020204" pitchFamily="34" charset="0"/>
                </a:rPr>
                <a:t>     WindowsFeature IIS {</a:t>
              </a:r>
            </a:p>
            <a:p>
              <a:pPr defTabSz="914400" eaLnBrk="0" fontAlgn="auto" hangingPunct="0">
                <a:spcBef>
                  <a:spcPts val="0"/>
                </a:spcBef>
                <a:spcAft>
                  <a:spcPts val="0"/>
                </a:spcAft>
                <a:defRPr/>
              </a:pPr>
              <a:r>
                <a:rPr lang="en-US" sz="1800" b="0" kern="0" dirty="0">
                  <a:solidFill>
                    <a:prstClr val="black"/>
                  </a:solidFill>
                  <a:latin typeface="Lucida Sans Unicode" panose="020B0602030504020204" pitchFamily="34" charset="0"/>
                  <a:ea typeface="Segoe UI" panose="020B0502040204020203" pitchFamily="34" charset="0"/>
                  <a:cs typeface="Lucida Sans Unicode" panose="020B0602030504020204" pitchFamily="34" charset="0"/>
                </a:rPr>
                <a:t>     Ensure = “Present”</a:t>
              </a:r>
            </a:p>
            <a:p>
              <a:pPr defTabSz="914400" eaLnBrk="0" fontAlgn="auto" hangingPunct="0">
                <a:spcBef>
                  <a:spcPts val="0"/>
                </a:spcBef>
                <a:spcAft>
                  <a:spcPts val="0"/>
                </a:spcAft>
                <a:defRPr/>
              </a:pPr>
              <a:r>
                <a:rPr lang="en-US" sz="1800" b="0" kern="0" dirty="0">
                  <a:solidFill>
                    <a:prstClr val="black"/>
                  </a:solidFill>
                  <a:latin typeface="Lucida Sans Unicode" panose="020B0602030504020204" pitchFamily="34" charset="0"/>
                  <a:ea typeface="Segoe UI" panose="020B0502040204020203" pitchFamily="34" charset="0"/>
                  <a:cs typeface="Lucida Sans Unicode" panose="020B0602030504020204" pitchFamily="34" charset="0"/>
                </a:rPr>
                <a:t>     Name – “Web-Server”</a:t>
              </a:r>
            </a:p>
            <a:p>
              <a:pPr defTabSz="914400" eaLnBrk="0" fontAlgn="auto" hangingPunct="0">
                <a:spcBef>
                  <a:spcPts val="0"/>
                </a:spcBef>
                <a:spcAft>
                  <a:spcPts val="0"/>
                </a:spcAft>
                <a:defRPr/>
              </a:pPr>
              <a:r>
                <a:rPr lang="en-US" sz="1800" b="0" kern="0" dirty="0">
                  <a:solidFill>
                    <a:prstClr val="black"/>
                  </a:solidFill>
                  <a:latin typeface="Lucida Sans Unicode" panose="020B0602030504020204" pitchFamily="34" charset="0"/>
                  <a:ea typeface="Segoe UI" panose="020B0502040204020203" pitchFamily="34" charset="0"/>
                  <a:cs typeface="Lucida Sans Unicode" panose="020B0602030504020204" pitchFamily="34" charset="0"/>
                </a:rPr>
                <a:t>     }</a:t>
              </a:r>
            </a:p>
            <a:p>
              <a:pPr defTabSz="914400" eaLnBrk="0" fontAlgn="auto" hangingPunct="0">
                <a:spcBef>
                  <a:spcPts val="0"/>
                </a:spcBef>
                <a:spcAft>
                  <a:spcPts val="0"/>
                </a:spcAft>
                <a:defRPr/>
              </a:pPr>
              <a:r>
                <a:rPr lang="en-US" sz="1800" b="0" kern="0" dirty="0">
                  <a:solidFill>
                    <a:prstClr val="black"/>
                  </a:solidFill>
                  <a:latin typeface="Lucida Sans Unicode" panose="020B0602030504020204" pitchFamily="34" charset="0"/>
                  <a:ea typeface="Segoe UI" panose="020B0502040204020203" pitchFamily="34" charset="0"/>
                  <a:cs typeface="Lucida Sans Unicode" panose="020B0602030504020204" pitchFamily="34" charset="0"/>
                </a:rPr>
                <a:t>     #Install ASP.NET 4.5</a:t>
              </a:r>
            </a:p>
            <a:p>
              <a:pPr defTabSz="914400" eaLnBrk="0" fontAlgn="auto" hangingPunct="0">
                <a:spcBef>
                  <a:spcPts val="0"/>
                </a:spcBef>
                <a:spcAft>
                  <a:spcPts val="0"/>
                </a:spcAft>
                <a:defRPr/>
              </a:pPr>
              <a:r>
                <a:rPr lang="en-US" sz="1800" b="0" kern="0" dirty="0">
                  <a:solidFill>
                    <a:prstClr val="black"/>
                  </a:solidFill>
                  <a:latin typeface="Lucida Sans Unicode" panose="020B0602030504020204" pitchFamily="34" charset="0"/>
                  <a:ea typeface="Segoe UI" panose="020B0502040204020203" pitchFamily="34" charset="0"/>
                  <a:cs typeface="Lucida Sans Unicode" panose="020B0602030504020204" pitchFamily="34" charset="0"/>
                </a:rPr>
                <a:t>     WindowsFeature ASP {</a:t>
              </a:r>
            </a:p>
            <a:p>
              <a:pPr defTabSz="914400" eaLnBrk="0" fontAlgn="auto" hangingPunct="0">
                <a:spcBef>
                  <a:spcPts val="0"/>
                </a:spcBef>
                <a:spcAft>
                  <a:spcPts val="0"/>
                </a:spcAft>
                <a:defRPr/>
              </a:pPr>
              <a:r>
                <a:rPr lang="en-US" sz="1800" b="0" kern="0" dirty="0">
                  <a:solidFill>
                    <a:prstClr val="black"/>
                  </a:solidFill>
                  <a:latin typeface="Lucida Sans Unicode" panose="020B0602030504020204" pitchFamily="34" charset="0"/>
                  <a:ea typeface="Segoe UI" panose="020B0502040204020203" pitchFamily="34" charset="0"/>
                  <a:cs typeface="Lucida Sans Unicode" panose="020B0602030504020204" pitchFamily="34" charset="0"/>
                </a:rPr>
                <a:t>     Ensure = “Present”</a:t>
              </a:r>
            </a:p>
            <a:p>
              <a:pPr defTabSz="914400" eaLnBrk="0" fontAlgn="auto" hangingPunct="0">
                <a:spcBef>
                  <a:spcPts val="0"/>
                </a:spcBef>
                <a:spcAft>
                  <a:spcPts val="0"/>
                </a:spcAft>
                <a:defRPr/>
              </a:pPr>
              <a:r>
                <a:rPr lang="en-US" sz="1800" b="0" kern="0" dirty="0">
                  <a:solidFill>
                    <a:prstClr val="black"/>
                  </a:solidFill>
                  <a:latin typeface="Lucida Sans Unicode" panose="020B0602030504020204" pitchFamily="34" charset="0"/>
                  <a:ea typeface="Segoe UI" panose="020B0502040204020203" pitchFamily="34" charset="0"/>
                  <a:cs typeface="Lucida Sans Unicode" panose="020B0602030504020204" pitchFamily="34" charset="0"/>
                </a:rPr>
                <a:t>     Name – “Web-Asp-Net45”</a:t>
              </a:r>
            </a:p>
            <a:p>
              <a:pPr defTabSz="914400" eaLnBrk="0" fontAlgn="auto" hangingPunct="0">
                <a:spcBef>
                  <a:spcPts val="0"/>
                </a:spcBef>
                <a:spcAft>
                  <a:spcPts val="0"/>
                </a:spcAft>
                <a:defRPr/>
              </a:pPr>
              <a:r>
                <a:rPr lang="en-US" sz="1800" b="0" kern="0" dirty="0">
                  <a:solidFill>
                    <a:prstClr val="black"/>
                  </a:solidFill>
                  <a:latin typeface="Lucida Sans Unicode" panose="020B0602030504020204" pitchFamily="34" charset="0"/>
                  <a:ea typeface="Segoe UI" panose="020B0502040204020203" pitchFamily="34" charset="0"/>
                  <a:cs typeface="Lucida Sans Unicode" panose="020B0602030504020204" pitchFamily="34" charset="0"/>
                </a:rPr>
                <a:t>     }</a:t>
              </a:r>
            </a:p>
            <a:p>
              <a:pPr defTabSz="914400" eaLnBrk="0" fontAlgn="auto" hangingPunct="0">
                <a:spcBef>
                  <a:spcPts val="0"/>
                </a:spcBef>
                <a:spcAft>
                  <a:spcPts val="0"/>
                </a:spcAft>
                <a:defRPr/>
              </a:pPr>
              <a:r>
                <a:rPr lang="en-US" sz="1800" b="0" kern="0" dirty="0">
                  <a:solidFill>
                    <a:prstClr val="black"/>
                  </a:solidFill>
                  <a:latin typeface="Lucida Sans Unicode" panose="020B0602030504020204" pitchFamily="34" charset="0"/>
                  <a:ea typeface="Segoe UI" panose="020B0502040204020203" pitchFamily="34" charset="0"/>
                  <a:cs typeface="Lucida Sans Unicode" panose="020B0602030504020204" pitchFamily="34" charset="0"/>
                </a:rPr>
                <a:t>  }</a:t>
              </a:r>
            </a:p>
            <a:p>
              <a:pPr defTabSz="914400" eaLnBrk="0" fontAlgn="auto" hangingPunct="0">
                <a:spcBef>
                  <a:spcPts val="0"/>
                </a:spcBef>
                <a:spcAft>
                  <a:spcPts val="0"/>
                </a:spcAft>
                <a:defRPr/>
              </a:pPr>
              <a:r>
                <a:rPr lang="en-US" sz="1800" b="0" kern="0" dirty="0">
                  <a:solidFill>
                    <a:prstClr val="black"/>
                  </a:solidFill>
                  <a:latin typeface="Lucida Sans Unicode" panose="020B0602030504020204" pitchFamily="34" charset="0"/>
                  <a:ea typeface="Segoe UI" panose="020B0502040204020203" pitchFamily="34" charset="0"/>
                  <a:cs typeface="Lucida Sans Unicode" panose="020B0602030504020204" pitchFamily="34" charset="0"/>
                </a:rPr>
                <a:t>}</a:t>
              </a:r>
            </a:p>
            <a:p>
              <a:pPr defTabSz="914400" eaLnBrk="0" fontAlgn="auto" hangingPunct="0">
                <a:spcBef>
                  <a:spcPts val="0"/>
                </a:spcBef>
                <a:spcAft>
                  <a:spcPts val="0"/>
                </a:spcAft>
                <a:defRPr/>
              </a:pPr>
              <a:endParaRPr lang="en-US" sz="1800" b="0" kern="0" dirty="0">
                <a:solidFill>
                  <a:prstClr val="black"/>
                </a:solidFill>
                <a:latin typeface="Lucida Sans Unicode" panose="020B0602030504020204" pitchFamily="34" charset="0"/>
                <a:ea typeface="Segoe UI" panose="020B0502040204020203" pitchFamily="34" charset="0"/>
                <a:cs typeface="Lucida Sans Unicode" panose="020B0602030504020204" pitchFamily="34" charset="0"/>
              </a:endParaRPr>
            </a:p>
          </p:txBody>
        </p:sp>
        <p:sp>
          <p:nvSpPr>
            <p:cNvPr id="10" name="Rounded Rectangle 9"/>
            <p:cNvSpPr>
              <a:spLocks noChangeArrowheads="1"/>
            </p:cNvSpPr>
            <p:nvPr/>
          </p:nvSpPr>
          <p:spPr bwMode="auto">
            <a:xfrm>
              <a:off x="6705600" y="611210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per node configuration</a:t>
              </a:r>
            </a:p>
          </p:txBody>
        </p:sp>
        <p:sp>
          <p:nvSpPr>
            <p:cNvPr id="11" name="Rectangle 10"/>
            <p:cNvSpPr/>
            <p:nvPr/>
          </p:nvSpPr>
          <p:spPr>
            <a:xfrm>
              <a:off x="4724400" y="22860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400" fontAlgn="auto">
                <a:spcBef>
                  <a:spcPts val="0"/>
                </a:spcBef>
                <a:spcAft>
                  <a:spcPts val="0"/>
                </a:spcAft>
                <a:defRPr/>
              </a:pPr>
              <a:endParaRPr lang="en-CA" sz="1800" b="0" kern="0" dirty="0">
                <a:solidFill>
                  <a:prstClr val="white"/>
                </a:solidFill>
                <a:latin typeface="Segoe UI"/>
                <a:cs typeface="+mn-cs"/>
              </a:endParaRPr>
            </a:p>
          </p:txBody>
        </p:sp>
        <p:sp>
          <p:nvSpPr>
            <p:cNvPr id="12" name="Rectangle 11"/>
            <p:cNvSpPr/>
            <p:nvPr/>
          </p:nvSpPr>
          <p:spPr>
            <a:xfrm>
              <a:off x="4800600" y="23622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400" fontAlgn="auto">
                <a:spcBef>
                  <a:spcPts val="0"/>
                </a:spcBef>
                <a:spcAft>
                  <a:spcPts val="0"/>
                </a:spcAft>
                <a:defRPr/>
              </a:pPr>
              <a:endParaRPr lang="en-CA" sz="1800" b="0" kern="0" dirty="0">
                <a:solidFill>
                  <a:prstClr val="white"/>
                </a:solidFill>
                <a:latin typeface="Segoe UI"/>
                <a:cs typeface="+mn-cs"/>
              </a:endParaRPr>
            </a:p>
          </p:txBody>
        </p:sp>
        <p:sp>
          <p:nvSpPr>
            <p:cNvPr id="13" name="Rectangle 12"/>
            <p:cNvSpPr/>
            <p:nvPr/>
          </p:nvSpPr>
          <p:spPr>
            <a:xfrm>
              <a:off x="4876800" y="24384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14400" fontAlgn="auto">
                <a:spcBef>
                  <a:spcPts val="0"/>
                </a:spcBef>
                <a:spcAft>
                  <a:spcPts val="0"/>
                </a:spcAft>
                <a:defRPr/>
              </a:pPr>
              <a:r>
                <a:rPr lang="en-CA" sz="1800" b="0" kern="0" dirty="0">
                  <a:solidFill>
                    <a:prstClr val="white"/>
                  </a:solidFill>
                  <a:latin typeface="Segoe UI"/>
                  <a:cs typeface="+mn-cs"/>
                </a:rPr>
                <a:t>SharePoint.WebService</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403" y="2102335"/>
              <a:ext cx="442641" cy="824529"/>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4063" y="2109170"/>
              <a:ext cx="442641" cy="824529"/>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0" y="2109171"/>
              <a:ext cx="442641" cy="824529"/>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1" y="3488676"/>
              <a:ext cx="442641" cy="824529"/>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9864" y="3488676"/>
              <a:ext cx="442641" cy="824529"/>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403" y="3481303"/>
              <a:ext cx="442641" cy="824529"/>
            </a:xfrm>
            <a:prstGeom prst="rect">
              <a:avLst/>
            </a:prstGeom>
          </p:spPr>
        </p:pic>
        <p:cxnSp>
          <p:nvCxnSpPr>
            <p:cNvPr id="20" name="Straight Arrow Connector 19"/>
            <p:cNvCxnSpPr/>
            <p:nvPr/>
          </p:nvCxnSpPr>
          <p:spPr>
            <a:xfrm>
              <a:off x="3495368" y="3200400"/>
              <a:ext cx="1229032" cy="0"/>
            </a:xfrm>
            <a:prstGeom prst="straightConnector1">
              <a:avLst/>
            </a:prstGeom>
            <a:noFill/>
            <a:ln w="28575" cap="flat" cmpd="sng" algn="ctr">
              <a:solidFill>
                <a:srgbClr val="FF0000"/>
              </a:solidFill>
              <a:prstDash val="solid"/>
              <a:tailEnd type="arrow"/>
            </a:ln>
            <a:effectLst/>
          </p:spPr>
        </p:cxnSp>
        <p:cxnSp>
          <p:nvCxnSpPr>
            <p:cNvPr id="21" name="Straight Arrow Connector 20"/>
            <p:cNvCxnSpPr/>
            <p:nvPr/>
          </p:nvCxnSpPr>
          <p:spPr>
            <a:xfrm>
              <a:off x="6238568" y="3200400"/>
              <a:ext cx="1076632" cy="0"/>
            </a:xfrm>
            <a:prstGeom prst="straightConnector1">
              <a:avLst/>
            </a:prstGeom>
            <a:noFill/>
            <a:ln w="28575" cap="flat" cmpd="sng" algn="ctr">
              <a:solidFill>
                <a:srgbClr val="FF0000"/>
              </a:solidFill>
              <a:prstDash val="solid"/>
              <a:tailEnd type="arrow"/>
            </a:ln>
            <a:effectLst/>
          </p:spPr>
        </p:cxnSp>
        <p:sp>
          <p:nvSpPr>
            <p:cNvPr id="22" name="Rounded Rectangle 21"/>
            <p:cNvSpPr>
              <a:spLocks noChangeArrowheads="1"/>
            </p:cNvSpPr>
            <p:nvPr/>
          </p:nvSpPr>
          <p:spPr bwMode="auto">
            <a:xfrm>
              <a:off x="4306888" y="1066800"/>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Node configurations</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(.mof configuration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documents)</a:t>
              </a:r>
            </a:p>
          </p:txBody>
        </p:sp>
        <p:sp>
          <p:nvSpPr>
            <p:cNvPr id="23" name="Rounded Rectangle 22"/>
            <p:cNvSpPr>
              <a:spLocks noChangeArrowheads="1"/>
            </p:cNvSpPr>
            <p:nvPr/>
          </p:nvSpPr>
          <p:spPr bwMode="auto">
            <a:xfrm>
              <a:off x="6211888" y="288845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Applied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via node pulls</a:t>
              </a:r>
            </a:p>
          </p:txBody>
        </p:sp>
        <p:sp>
          <p:nvSpPr>
            <p:cNvPr id="24" name="Rounded Rectangle 23"/>
            <p:cNvSpPr>
              <a:spLocks noChangeArrowheads="1"/>
            </p:cNvSpPr>
            <p:nvPr/>
          </p:nvSpPr>
          <p:spPr bwMode="auto">
            <a:xfrm>
              <a:off x="7264723" y="1169590"/>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Nodes </a:t>
              </a:r>
            </a:p>
          </p:txBody>
        </p:sp>
      </p:grpSp>
    </p:spTree>
    <p:extLst>
      <p:ext uri="{BB962C8B-B14F-4D97-AF65-F5344CB8AC3E}">
        <p14:creationId xmlns:p14="http://schemas.microsoft.com/office/powerpoint/2010/main" val="339721397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Automation runbook lifecycle</a:t>
            </a:r>
          </a:p>
        </p:txBody>
      </p:sp>
      <p:grpSp>
        <p:nvGrpSpPr>
          <p:cNvPr id="57" name="Group 56" descr="Illustration depicting the three different states of a runbook residing in an Automation account. Three rectangles with lines connecting them represent each runbook. To the left, there is a runbook labeled New, which has an icon of a blank document next to it. It connects to a runbook labeled Published on the right, which has a check mark next to it. In the middle, there is a runbook labeled In edit, which has next to it a processing icon with a gear inside it. An arrow from the In edit runbook to the Published runbook is labeled Publish. Another arrow from the Published runbook to the In edit runbook is labeled Revert."/>
          <p:cNvGrpSpPr/>
          <p:nvPr/>
        </p:nvGrpSpPr>
        <p:grpSpPr>
          <a:xfrm>
            <a:off x="2057400" y="1204064"/>
            <a:ext cx="7789854" cy="4166809"/>
            <a:chOff x="628657" y="1204063"/>
            <a:chExt cx="7789854" cy="4166809"/>
          </a:xfrm>
        </p:grpSpPr>
        <p:grpSp>
          <p:nvGrpSpPr>
            <p:cNvPr id="58" name="Group 57"/>
            <p:cNvGrpSpPr/>
            <p:nvPr/>
          </p:nvGrpSpPr>
          <p:grpSpPr>
            <a:xfrm>
              <a:off x="786269" y="1460255"/>
              <a:ext cx="1345455" cy="1044988"/>
              <a:chOff x="4191000" y="846803"/>
              <a:chExt cx="462116" cy="382228"/>
            </a:xfrm>
          </p:grpSpPr>
          <p:cxnSp>
            <p:nvCxnSpPr>
              <p:cNvPr id="102" name="Straight Connector 101"/>
              <p:cNvCxnSpPr/>
              <p:nvPr/>
            </p:nvCxnSpPr>
            <p:spPr>
              <a:xfrm>
                <a:off x="4572000" y="1013860"/>
                <a:ext cx="0" cy="114300"/>
              </a:xfrm>
              <a:prstGeom prst="line">
                <a:avLst/>
              </a:prstGeom>
              <a:noFill/>
              <a:ln w="28575" cap="flat" cmpd="sng" algn="ctr">
                <a:solidFill>
                  <a:srgbClr val="0070C0"/>
                </a:solidFill>
                <a:prstDash val="solid"/>
              </a:ln>
              <a:effectLst/>
            </p:spPr>
          </p:cxnSp>
          <p:cxnSp>
            <p:nvCxnSpPr>
              <p:cNvPr id="103" name="Straight Connector 102"/>
              <p:cNvCxnSpPr/>
              <p:nvPr/>
            </p:nvCxnSpPr>
            <p:spPr>
              <a:xfrm>
                <a:off x="4271817" y="1012789"/>
                <a:ext cx="0" cy="114300"/>
              </a:xfrm>
              <a:prstGeom prst="line">
                <a:avLst/>
              </a:prstGeom>
              <a:noFill/>
              <a:ln w="28575" cap="flat" cmpd="sng" algn="ctr">
                <a:solidFill>
                  <a:srgbClr val="0070C0"/>
                </a:solidFill>
                <a:prstDash val="solid"/>
              </a:ln>
              <a:effectLst/>
            </p:spPr>
          </p:cxnSp>
          <p:grpSp>
            <p:nvGrpSpPr>
              <p:cNvPr id="104" name="Group 103"/>
              <p:cNvGrpSpPr/>
              <p:nvPr/>
            </p:nvGrpSpPr>
            <p:grpSpPr>
              <a:xfrm>
                <a:off x="4191000" y="846803"/>
                <a:ext cx="462116" cy="382228"/>
                <a:chOff x="3266768" y="828368"/>
                <a:chExt cx="462116" cy="382228"/>
              </a:xfrm>
            </p:grpSpPr>
            <p:sp>
              <p:nvSpPr>
                <p:cNvPr id="105" name="Rectangle 104"/>
                <p:cNvSpPr/>
                <p:nvPr/>
              </p:nvSpPr>
              <p:spPr>
                <a:xfrm>
                  <a:off x="3427162" y="828368"/>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endParaRPr>
                </a:p>
              </p:txBody>
            </p:sp>
            <p:sp>
              <p:nvSpPr>
                <p:cNvPr id="106" name="Rectangle 105"/>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endParaRPr>
                </a:p>
              </p:txBody>
            </p:sp>
            <p:sp>
              <p:nvSpPr>
                <p:cNvPr id="107" name="Rectangle 10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endParaRPr>
                </a:p>
              </p:txBody>
            </p:sp>
            <p:cxnSp>
              <p:nvCxnSpPr>
                <p:cNvPr id="108" name="Straight Connector 107"/>
                <p:cNvCxnSpPr/>
                <p:nvPr/>
              </p:nvCxnSpPr>
              <p:spPr>
                <a:xfrm>
                  <a:off x="3500284" y="891140"/>
                  <a:ext cx="0" cy="114300"/>
                </a:xfrm>
                <a:prstGeom prst="line">
                  <a:avLst/>
                </a:prstGeom>
                <a:noFill/>
                <a:ln w="28575" cap="flat" cmpd="sng" algn="ctr">
                  <a:solidFill>
                    <a:srgbClr val="0070C0"/>
                  </a:solidFill>
                  <a:prstDash val="solid"/>
                </a:ln>
                <a:effectLst/>
              </p:spPr>
            </p:cxnSp>
            <p:cxnSp>
              <p:nvCxnSpPr>
                <p:cNvPr id="109" name="Straight Connector 108"/>
                <p:cNvCxnSpPr/>
                <p:nvPr/>
              </p:nvCxnSpPr>
              <p:spPr>
                <a:xfrm flipH="1">
                  <a:off x="3347636" y="1000433"/>
                  <a:ext cx="300134" cy="0"/>
                </a:xfrm>
                <a:prstGeom prst="line">
                  <a:avLst/>
                </a:prstGeom>
                <a:noFill/>
                <a:ln w="28575" cap="flat" cmpd="sng" algn="ctr">
                  <a:solidFill>
                    <a:srgbClr val="0070C0"/>
                  </a:solidFill>
                  <a:prstDash val="solid"/>
                </a:ln>
                <a:effectLst/>
              </p:spPr>
            </p:cxnSp>
          </p:grpSp>
        </p:grpSp>
        <p:grpSp>
          <p:nvGrpSpPr>
            <p:cNvPr id="59" name="Group 58"/>
            <p:cNvGrpSpPr/>
            <p:nvPr/>
          </p:nvGrpSpPr>
          <p:grpSpPr>
            <a:xfrm>
              <a:off x="3639344" y="1460255"/>
              <a:ext cx="1345455" cy="1044988"/>
              <a:chOff x="4191000" y="846803"/>
              <a:chExt cx="462116" cy="382228"/>
            </a:xfrm>
          </p:grpSpPr>
          <p:cxnSp>
            <p:nvCxnSpPr>
              <p:cNvPr id="94" name="Straight Connector 93"/>
              <p:cNvCxnSpPr/>
              <p:nvPr/>
            </p:nvCxnSpPr>
            <p:spPr>
              <a:xfrm>
                <a:off x="4572000" y="1013860"/>
                <a:ext cx="0" cy="114300"/>
              </a:xfrm>
              <a:prstGeom prst="line">
                <a:avLst/>
              </a:prstGeom>
              <a:noFill/>
              <a:ln w="28575" cap="flat" cmpd="sng" algn="ctr">
                <a:solidFill>
                  <a:srgbClr val="0070C0"/>
                </a:solidFill>
                <a:prstDash val="solid"/>
              </a:ln>
              <a:effectLst/>
            </p:spPr>
          </p:cxnSp>
          <p:cxnSp>
            <p:nvCxnSpPr>
              <p:cNvPr id="95" name="Straight Connector 94"/>
              <p:cNvCxnSpPr/>
              <p:nvPr/>
            </p:nvCxnSpPr>
            <p:spPr>
              <a:xfrm>
                <a:off x="4271817" y="1012789"/>
                <a:ext cx="0" cy="114300"/>
              </a:xfrm>
              <a:prstGeom prst="line">
                <a:avLst/>
              </a:prstGeom>
              <a:noFill/>
              <a:ln w="28575" cap="flat" cmpd="sng" algn="ctr">
                <a:solidFill>
                  <a:srgbClr val="0070C0"/>
                </a:solidFill>
                <a:prstDash val="solid"/>
              </a:ln>
              <a:effectLst/>
            </p:spPr>
          </p:cxnSp>
          <p:grpSp>
            <p:nvGrpSpPr>
              <p:cNvPr id="96" name="Group 95"/>
              <p:cNvGrpSpPr/>
              <p:nvPr/>
            </p:nvGrpSpPr>
            <p:grpSpPr>
              <a:xfrm>
                <a:off x="4191000" y="846803"/>
                <a:ext cx="462116" cy="382228"/>
                <a:chOff x="3266768" y="828368"/>
                <a:chExt cx="462116" cy="382228"/>
              </a:xfrm>
            </p:grpSpPr>
            <p:sp>
              <p:nvSpPr>
                <p:cNvPr id="97" name="Rectangle 96"/>
                <p:cNvSpPr/>
                <p:nvPr/>
              </p:nvSpPr>
              <p:spPr>
                <a:xfrm>
                  <a:off x="3423785" y="828368"/>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endParaRPr>
                </a:p>
              </p:txBody>
            </p:sp>
            <p:sp>
              <p:nvSpPr>
                <p:cNvPr id="98" name="Rectangle 97"/>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endParaRPr>
                </a:p>
              </p:txBody>
            </p:sp>
            <p:sp>
              <p:nvSpPr>
                <p:cNvPr id="99" name="Rectangle 9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endParaRPr>
                </a:p>
              </p:txBody>
            </p:sp>
            <p:cxnSp>
              <p:nvCxnSpPr>
                <p:cNvPr id="100" name="Straight Connector 99"/>
                <p:cNvCxnSpPr/>
                <p:nvPr/>
              </p:nvCxnSpPr>
              <p:spPr>
                <a:xfrm>
                  <a:off x="3500284" y="891140"/>
                  <a:ext cx="0" cy="114300"/>
                </a:xfrm>
                <a:prstGeom prst="line">
                  <a:avLst/>
                </a:prstGeom>
                <a:noFill/>
                <a:ln w="28575" cap="flat" cmpd="sng" algn="ctr">
                  <a:solidFill>
                    <a:srgbClr val="0070C0"/>
                  </a:solidFill>
                  <a:prstDash val="solid"/>
                </a:ln>
                <a:effectLst/>
              </p:spPr>
            </p:cxnSp>
            <p:cxnSp>
              <p:nvCxnSpPr>
                <p:cNvPr id="101" name="Straight Connector 100"/>
                <p:cNvCxnSpPr/>
                <p:nvPr/>
              </p:nvCxnSpPr>
              <p:spPr>
                <a:xfrm flipH="1">
                  <a:off x="3347636" y="1000433"/>
                  <a:ext cx="300134" cy="0"/>
                </a:xfrm>
                <a:prstGeom prst="line">
                  <a:avLst/>
                </a:prstGeom>
                <a:noFill/>
                <a:ln w="28575" cap="flat" cmpd="sng" algn="ctr">
                  <a:solidFill>
                    <a:srgbClr val="0070C0"/>
                  </a:solidFill>
                  <a:prstDash val="solid"/>
                </a:ln>
                <a:effectLst/>
              </p:spPr>
            </p:cxnSp>
          </p:grpSp>
        </p:grpSp>
        <p:grpSp>
          <p:nvGrpSpPr>
            <p:cNvPr id="60" name="Group 59"/>
            <p:cNvGrpSpPr/>
            <p:nvPr/>
          </p:nvGrpSpPr>
          <p:grpSpPr>
            <a:xfrm>
              <a:off x="6630194" y="1485809"/>
              <a:ext cx="1345455" cy="1044988"/>
              <a:chOff x="4191000" y="846803"/>
              <a:chExt cx="462116" cy="382228"/>
            </a:xfrm>
          </p:grpSpPr>
          <p:cxnSp>
            <p:nvCxnSpPr>
              <p:cNvPr id="86" name="Straight Connector 85"/>
              <p:cNvCxnSpPr/>
              <p:nvPr/>
            </p:nvCxnSpPr>
            <p:spPr>
              <a:xfrm>
                <a:off x="4572000" y="1013860"/>
                <a:ext cx="0" cy="114300"/>
              </a:xfrm>
              <a:prstGeom prst="line">
                <a:avLst/>
              </a:prstGeom>
              <a:noFill/>
              <a:ln w="28575" cap="flat" cmpd="sng" algn="ctr">
                <a:solidFill>
                  <a:srgbClr val="0070C0"/>
                </a:solidFill>
                <a:prstDash val="solid"/>
              </a:ln>
              <a:effectLst/>
            </p:spPr>
          </p:cxnSp>
          <p:cxnSp>
            <p:nvCxnSpPr>
              <p:cNvPr id="87" name="Straight Connector 86"/>
              <p:cNvCxnSpPr/>
              <p:nvPr/>
            </p:nvCxnSpPr>
            <p:spPr>
              <a:xfrm>
                <a:off x="4271817" y="1012789"/>
                <a:ext cx="0" cy="114300"/>
              </a:xfrm>
              <a:prstGeom prst="line">
                <a:avLst/>
              </a:prstGeom>
              <a:noFill/>
              <a:ln w="28575" cap="flat" cmpd="sng" algn="ctr">
                <a:solidFill>
                  <a:srgbClr val="0070C0"/>
                </a:solidFill>
                <a:prstDash val="solid"/>
              </a:ln>
              <a:effectLst/>
            </p:spPr>
          </p:cxnSp>
          <p:grpSp>
            <p:nvGrpSpPr>
              <p:cNvPr id="88" name="Group 87"/>
              <p:cNvGrpSpPr/>
              <p:nvPr/>
            </p:nvGrpSpPr>
            <p:grpSpPr>
              <a:xfrm>
                <a:off x="4191000" y="846803"/>
                <a:ext cx="462116" cy="382228"/>
                <a:chOff x="3266768" y="828368"/>
                <a:chExt cx="462116" cy="382228"/>
              </a:xfrm>
            </p:grpSpPr>
            <p:sp>
              <p:nvSpPr>
                <p:cNvPr id="89" name="Rectangle 88"/>
                <p:cNvSpPr/>
                <p:nvPr/>
              </p:nvSpPr>
              <p:spPr>
                <a:xfrm>
                  <a:off x="3423785" y="828368"/>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endParaRPr>
                </a:p>
              </p:txBody>
            </p:sp>
            <p:sp>
              <p:nvSpPr>
                <p:cNvPr id="90" name="Rectangle 89"/>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endParaRPr>
                </a:p>
              </p:txBody>
            </p:sp>
            <p:sp>
              <p:nvSpPr>
                <p:cNvPr id="91" name="Rectangle 9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endParaRPr>
                </a:p>
              </p:txBody>
            </p:sp>
            <p:cxnSp>
              <p:nvCxnSpPr>
                <p:cNvPr id="92" name="Straight Connector 91"/>
                <p:cNvCxnSpPr/>
                <p:nvPr/>
              </p:nvCxnSpPr>
              <p:spPr>
                <a:xfrm>
                  <a:off x="3500284" y="891140"/>
                  <a:ext cx="0" cy="114300"/>
                </a:xfrm>
                <a:prstGeom prst="line">
                  <a:avLst/>
                </a:prstGeom>
                <a:noFill/>
                <a:ln w="28575" cap="flat" cmpd="sng" algn="ctr">
                  <a:solidFill>
                    <a:srgbClr val="0070C0"/>
                  </a:solidFill>
                  <a:prstDash val="solid"/>
                </a:ln>
                <a:effectLst/>
              </p:spPr>
            </p:cxnSp>
            <p:cxnSp>
              <p:nvCxnSpPr>
                <p:cNvPr id="93" name="Straight Connector 92"/>
                <p:cNvCxnSpPr/>
                <p:nvPr/>
              </p:nvCxnSpPr>
              <p:spPr>
                <a:xfrm flipH="1">
                  <a:off x="3347636" y="1000433"/>
                  <a:ext cx="300134" cy="0"/>
                </a:xfrm>
                <a:prstGeom prst="line">
                  <a:avLst/>
                </a:prstGeom>
                <a:noFill/>
                <a:ln w="28575" cap="flat" cmpd="sng" algn="ctr">
                  <a:solidFill>
                    <a:srgbClr val="0070C0"/>
                  </a:solidFill>
                  <a:prstDash val="solid"/>
                </a:ln>
                <a:effectLst/>
              </p:spPr>
            </p:cxnSp>
          </p:grpSp>
        </p:grpSp>
        <p:grpSp>
          <p:nvGrpSpPr>
            <p:cNvPr id="61" name="Group 20"/>
            <p:cNvGrpSpPr>
              <a:grpSpLocks noChangeAspect="1"/>
            </p:cNvGrpSpPr>
            <p:nvPr/>
          </p:nvGrpSpPr>
          <p:grpSpPr bwMode="auto">
            <a:xfrm>
              <a:off x="1980610" y="1661176"/>
              <a:ext cx="343752" cy="454567"/>
              <a:chOff x="3915" y="2947"/>
              <a:chExt cx="456" cy="603"/>
            </a:xfrm>
            <a:solidFill>
              <a:srgbClr val="8064A2">
                <a:lumMod val="20000"/>
                <a:lumOff val="80000"/>
              </a:srgbClr>
            </a:solidFill>
          </p:grpSpPr>
          <p:sp>
            <p:nvSpPr>
              <p:cNvPr id="84"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ysClr val="window" lastClr="FFFFFF"/>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defTabSz="914400">
                  <a:defRPr/>
                </a:pPr>
                <a:endParaRPr lang="en-US" sz="1800" kern="0" dirty="0">
                  <a:solidFill>
                    <a:prstClr val="black"/>
                  </a:solidFill>
                  <a:latin typeface="Segoe UI"/>
                </a:endParaRPr>
              </a:p>
            </p:txBody>
          </p:sp>
          <p:sp>
            <p:nvSpPr>
              <p:cNvPr id="85"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pPr defTabSz="914400">
                  <a:defRPr/>
                </a:pPr>
                <a:endParaRPr lang="en-US" sz="1800" kern="0" dirty="0">
                  <a:solidFill>
                    <a:prstClr val="black"/>
                  </a:solidFill>
                  <a:latin typeface="Segoe UI"/>
                </a:endParaRPr>
              </a:p>
            </p:txBody>
          </p:sp>
        </p:grpSp>
        <p:grpSp>
          <p:nvGrpSpPr>
            <p:cNvPr id="62" name="Group 57"/>
            <p:cNvGrpSpPr>
              <a:grpSpLocks noChangeAspect="1"/>
            </p:cNvGrpSpPr>
            <p:nvPr/>
          </p:nvGrpSpPr>
          <p:grpSpPr bwMode="auto">
            <a:xfrm rot="16200000">
              <a:off x="4933485" y="1681726"/>
              <a:ext cx="384515" cy="497886"/>
              <a:chOff x="2737" y="2380"/>
              <a:chExt cx="407" cy="527"/>
            </a:xfrm>
          </p:grpSpPr>
          <p:sp>
            <p:nvSpPr>
              <p:cNvPr id="80" name="AutoShape 56"/>
              <p:cNvSpPr>
                <a:spLocks noChangeAspect="1" noChangeArrowheads="1" noTextEdit="1"/>
              </p:cNvSpPr>
              <p:nvPr/>
            </p:nvSpPr>
            <p:spPr bwMode="auto">
              <a:xfrm>
                <a:off x="2737" y="2380"/>
                <a:ext cx="407"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Segoe UI"/>
                </a:endParaRPr>
              </a:p>
            </p:txBody>
          </p:sp>
          <p:sp>
            <p:nvSpPr>
              <p:cNvPr id="81" name="Freeform 58"/>
              <p:cNvSpPr>
                <a:spLocks/>
              </p:cNvSpPr>
              <p:nvPr/>
            </p:nvSpPr>
            <p:spPr bwMode="auto">
              <a:xfrm>
                <a:off x="2735" y="2378"/>
                <a:ext cx="407" cy="531"/>
              </a:xfrm>
              <a:custGeom>
                <a:avLst/>
                <a:gdLst>
                  <a:gd name="T0" fmla="*/ 0 w 180"/>
                  <a:gd name="T1" fmla="*/ 89 h 236"/>
                  <a:gd name="T2" fmla="*/ 90 w 180"/>
                  <a:gd name="T3" fmla="*/ 0 h 236"/>
                  <a:gd name="T4" fmla="*/ 180 w 180"/>
                  <a:gd name="T5" fmla="*/ 89 h 236"/>
                  <a:gd name="T6" fmla="*/ 90 w 180"/>
                  <a:gd name="T7" fmla="*/ 179 h 236"/>
                  <a:gd name="T8" fmla="*/ 56 w 180"/>
                  <a:gd name="T9" fmla="*/ 172 h 236"/>
                  <a:gd name="T10" fmla="*/ 0 w 180"/>
                  <a:gd name="T11" fmla="*/ 236 h 236"/>
                  <a:gd name="T12" fmla="*/ 0 w 180"/>
                  <a:gd name="T13" fmla="*/ 89 h 236"/>
                </a:gdLst>
                <a:ahLst/>
                <a:cxnLst>
                  <a:cxn ang="0">
                    <a:pos x="T0" y="T1"/>
                  </a:cxn>
                  <a:cxn ang="0">
                    <a:pos x="T2" y="T3"/>
                  </a:cxn>
                  <a:cxn ang="0">
                    <a:pos x="T4" y="T5"/>
                  </a:cxn>
                  <a:cxn ang="0">
                    <a:pos x="T6" y="T7"/>
                  </a:cxn>
                  <a:cxn ang="0">
                    <a:pos x="T8" y="T9"/>
                  </a:cxn>
                  <a:cxn ang="0">
                    <a:pos x="T10" y="T11"/>
                  </a:cxn>
                  <a:cxn ang="0">
                    <a:pos x="T12" y="T13"/>
                  </a:cxn>
                </a:cxnLst>
                <a:rect l="0" t="0" r="r" b="b"/>
                <a:pathLst>
                  <a:path w="180" h="236">
                    <a:moveTo>
                      <a:pt x="0" y="89"/>
                    </a:moveTo>
                    <a:cubicBezTo>
                      <a:pt x="0" y="40"/>
                      <a:pt x="41" y="0"/>
                      <a:pt x="90" y="0"/>
                    </a:cubicBezTo>
                    <a:cubicBezTo>
                      <a:pt x="140" y="0"/>
                      <a:pt x="180" y="40"/>
                      <a:pt x="180" y="89"/>
                    </a:cubicBezTo>
                    <a:cubicBezTo>
                      <a:pt x="180" y="139"/>
                      <a:pt x="140" y="179"/>
                      <a:pt x="90" y="179"/>
                    </a:cubicBezTo>
                    <a:cubicBezTo>
                      <a:pt x="78" y="179"/>
                      <a:pt x="66" y="177"/>
                      <a:pt x="56" y="172"/>
                    </a:cubicBezTo>
                    <a:cubicBezTo>
                      <a:pt x="0" y="236"/>
                      <a:pt x="0" y="236"/>
                      <a:pt x="0" y="236"/>
                    </a:cubicBezTo>
                    <a:lnTo>
                      <a:pt x="0" y="89"/>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Segoe UI"/>
                </a:endParaRPr>
              </a:p>
            </p:txBody>
          </p:sp>
          <p:sp>
            <p:nvSpPr>
              <p:cNvPr id="82" name="Freeform 59"/>
              <p:cNvSpPr>
                <a:spLocks noEditPoints="1"/>
              </p:cNvSpPr>
              <p:nvPr/>
            </p:nvSpPr>
            <p:spPr bwMode="auto">
              <a:xfrm>
                <a:off x="2791" y="2567"/>
                <a:ext cx="122" cy="124"/>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Segoe UI"/>
                </a:endParaRPr>
              </a:p>
            </p:txBody>
          </p:sp>
          <p:sp>
            <p:nvSpPr>
              <p:cNvPr id="83" name="Freeform 60"/>
              <p:cNvSpPr>
                <a:spLocks noEditPoints="1"/>
              </p:cNvSpPr>
              <p:nvPr/>
            </p:nvSpPr>
            <p:spPr bwMode="auto">
              <a:xfrm>
                <a:off x="2889" y="2470"/>
                <a:ext cx="174" cy="174"/>
              </a:xfrm>
              <a:custGeom>
                <a:avLst/>
                <a:gdLst>
                  <a:gd name="T0" fmla="*/ 69 w 77"/>
                  <a:gd name="T1" fmla="*/ 36 h 77"/>
                  <a:gd name="T2" fmla="*/ 65 w 77"/>
                  <a:gd name="T3" fmla="*/ 33 h 77"/>
                  <a:gd name="T4" fmla="*/ 66 w 77"/>
                  <a:gd name="T5" fmla="*/ 25 h 77"/>
                  <a:gd name="T6" fmla="*/ 71 w 77"/>
                  <a:gd name="T7" fmla="*/ 17 h 77"/>
                  <a:gd name="T8" fmla="*/ 64 w 77"/>
                  <a:gd name="T9" fmla="*/ 12 h 77"/>
                  <a:gd name="T10" fmla="*/ 54 w 77"/>
                  <a:gd name="T11" fmla="*/ 16 h 77"/>
                  <a:gd name="T12" fmla="*/ 48 w 77"/>
                  <a:gd name="T13" fmla="*/ 10 h 77"/>
                  <a:gd name="T14" fmla="*/ 47 w 77"/>
                  <a:gd name="T15" fmla="*/ 1 h 77"/>
                  <a:gd name="T16" fmla="*/ 38 w 77"/>
                  <a:gd name="T17" fmla="*/ 2 h 77"/>
                  <a:gd name="T18" fmla="*/ 34 w 77"/>
                  <a:gd name="T19" fmla="*/ 12 h 77"/>
                  <a:gd name="T20" fmla="*/ 26 w 77"/>
                  <a:gd name="T21" fmla="*/ 12 h 77"/>
                  <a:gd name="T22" fmla="*/ 18 w 77"/>
                  <a:gd name="T23" fmla="*/ 6 h 77"/>
                  <a:gd name="T24" fmla="*/ 13 w 77"/>
                  <a:gd name="T25" fmla="*/ 13 h 77"/>
                  <a:gd name="T26" fmla="*/ 17 w 77"/>
                  <a:gd name="T27" fmla="*/ 23 h 77"/>
                  <a:gd name="T28" fmla="*/ 15 w 77"/>
                  <a:gd name="T29" fmla="*/ 26 h 77"/>
                  <a:gd name="T30" fmla="*/ 11 w 77"/>
                  <a:gd name="T31" fmla="*/ 29 h 77"/>
                  <a:gd name="T32" fmla="*/ 1 w 77"/>
                  <a:gd name="T33" fmla="*/ 31 h 77"/>
                  <a:gd name="T34" fmla="*/ 3 w 77"/>
                  <a:gd name="T35" fmla="*/ 39 h 77"/>
                  <a:gd name="T36" fmla="*/ 13 w 77"/>
                  <a:gd name="T37" fmla="*/ 44 h 77"/>
                  <a:gd name="T38" fmla="*/ 13 w 77"/>
                  <a:gd name="T39" fmla="*/ 47 h 77"/>
                  <a:gd name="T40" fmla="*/ 12 w 77"/>
                  <a:gd name="T41" fmla="*/ 52 h 77"/>
                  <a:gd name="T42" fmla="*/ 7 w 77"/>
                  <a:gd name="T43" fmla="*/ 60 h 77"/>
                  <a:gd name="T44" fmla="*/ 14 w 77"/>
                  <a:gd name="T45" fmla="*/ 64 h 77"/>
                  <a:gd name="T46" fmla="*/ 24 w 77"/>
                  <a:gd name="T47" fmla="*/ 61 h 77"/>
                  <a:gd name="T48" fmla="*/ 27 w 77"/>
                  <a:gd name="T49" fmla="*/ 62 h 77"/>
                  <a:gd name="T50" fmla="*/ 29 w 77"/>
                  <a:gd name="T51" fmla="*/ 67 h 77"/>
                  <a:gd name="T52" fmla="*/ 31 w 77"/>
                  <a:gd name="T53" fmla="*/ 76 h 77"/>
                  <a:gd name="T54" fmla="*/ 39 w 77"/>
                  <a:gd name="T55" fmla="*/ 75 h 77"/>
                  <a:gd name="T56" fmla="*/ 44 w 77"/>
                  <a:gd name="T57" fmla="*/ 65 h 77"/>
                  <a:gd name="T58" fmla="*/ 48 w 77"/>
                  <a:gd name="T59" fmla="*/ 64 h 77"/>
                  <a:gd name="T60" fmla="*/ 52 w 77"/>
                  <a:gd name="T61" fmla="*/ 65 h 77"/>
                  <a:gd name="T62" fmla="*/ 60 w 77"/>
                  <a:gd name="T63" fmla="*/ 70 h 77"/>
                  <a:gd name="T64" fmla="*/ 65 w 77"/>
                  <a:gd name="T65" fmla="*/ 64 h 77"/>
                  <a:gd name="T66" fmla="*/ 61 w 77"/>
                  <a:gd name="T67" fmla="*/ 53 h 77"/>
                  <a:gd name="T68" fmla="*/ 63 w 77"/>
                  <a:gd name="T69" fmla="*/ 50 h 77"/>
                  <a:gd name="T70" fmla="*/ 67 w 77"/>
                  <a:gd name="T71" fmla="*/ 48 h 77"/>
                  <a:gd name="T72" fmla="*/ 77 w 77"/>
                  <a:gd name="T73" fmla="*/ 46 h 77"/>
                  <a:gd name="T74" fmla="*/ 75 w 77"/>
                  <a:gd name="T75" fmla="*/ 38 h 77"/>
                  <a:gd name="T76" fmla="*/ 25 w 77"/>
                  <a:gd name="T77" fmla="*/ 37 h 77"/>
                  <a:gd name="T78" fmla="*/ 53 w 77"/>
                  <a:gd name="T79" fmla="*/ 4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 h="77">
                    <a:moveTo>
                      <a:pt x="75" y="38"/>
                    </a:moveTo>
                    <a:cubicBezTo>
                      <a:pt x="69" y="36"/>
                      <a:pt x="69" y="36"/>
                      <a:pt x="69" y="36"/>
                    </a:cubicBezTo>
                    <a:cubicBezTo>
                      <a:pt x="66" y="36"/>
                      <a:pt x="66" y="34"/>
                      <a:pt x="65" y="33"/>
                    </a:cubicBezTo>
                    <a:cubicBezTo>
                      <a:pt x="65" y="33"/>
                      <a:pt x="65" y="33"/>
                      <a:pt x="65" y="33"/>
                    </a:cubicBezTo>
                    <a:cubicBezTo>
                      <a:pt x="65" y="32"/>
                      <a:pt x="65" y="31"/>
                      <a:pt x="64" y="30"/>
                    </a:cubicBezTo>
                    <a:cubicBezTo>
                      <a:pt x="64" y="28"/>
                      <a:pt x="64" y="27"/>
                      <a:pt x="66" y="25"/>
                    </a:cubicBezTo>
                    <a:cubicBezTo>
                      <a:pt x="71" y="20"/>
                      <a:pt x="71" y="20"/>
                      <a:pt x="71" y="20"/>
                    </a:cubicBezTo>
                    <a:cubicBezTo>
                      <a:pt x="72" y="19"/>
                      <a:pt x="72" y="18"/>
                      <a:pt x="71" y="17"/>
                    </a:cubicBezTo>
                    <a:cubicBezTo>
                      <a:pt x="68" y="13"/>
                      <a:pt x="68" y="13"/>
                      <a:pt x="68" y="13"/>
                    </a:cubicBezTo>
                    <a:cubicBezTo>
                      <a:pt x="67" y="12"/>
                      <a:pt x="66" y="12"/>
                      <a:pt x="64" y="12"/>
                    </a:cubicBezTo>
                    <a:cubicBezTo>
                      <a:pt x="59" y="16"/>
                      <a:pt x="59" y="16"/>
                      <a:pt x="59" y="16"/>
                    </a:cubicBezTo>
                    <a:cubicBezTo>
                      <a:pt x="57" y="17"/>
                      <a:pt x="55" y="17"/>
                      <a:pt x="54" y="16"/>
                    </a:cubicBezTo>
                    <a:cubicBezTo>
                      <a:pt x="53" y="15"/>
                      <a:pt x="52" y="15"/>
                      <a:pt x="50" y="14"/>
                    </a:cubicBezTo>
                    <a:cubicBezTo>
                      <a:pt x="49" y="13"/>
                      <a:pt x="48" y="12"/>
                      <a:pt x="48" y="10"/>
                    </a:cubicBezTo>
                    <a:cubicBezTo>
                      <a:pt x="49" y="3"/>
                      <a:pt x="49" y="3"/>
                      <a:pt x="49" y="3"/>
                    </a:cubicBezTo>
                    <a:cubicBezTo>
                      <a:pt x="49" y="2"/>
                      <a:pt x="48" y="1"/>
                      <a:pt x="47" y="1"/>
                    </a:cubicBezTo>
                    <a:cubicBezTo>
                      <a:pt x="41" y="0"/>
                      <a:pt x="41" y="0"/>
                      <a:pt x="41" y="0"/>
                    </a:cubicBezTo>
                    <a:cubicBezTo>
                      <a:pt x="40" y="0"/>
                      <a:pt x="39" y="1"/>
                      <a:pt x="38" y="2"/>
                    </a:cubicBezTo>
                    <a:cubicBezTo>
                      <a:pt x="37" y="9"/>
                      <a:pt x="37" y="9"/>
                      <a:pt x="37" y="9"/>
                    </a:cubicBezTo>
                    <a:cubicBezTo>
                      <a:pt x="36" y="11"/>
                      <a:pt x="35" y="12"/>
                      <a:pt x="34" y="12"/>
                    </a:cubicBezTo>
                    <a:cubicBezTo>
                      <a:pt x="33" y="12"/>
                      <a:pt x="31" y="13"/>
                      <a:pt x="30" y="13"/>
                    </a:cubicBezTo>
                    <a:cubicBezTo>
                      <a:pt x="29" y="13"/>
                      <a:pt x="27" y="13"/>
                      <a:pt x="26" y="12"/>
                    </a:cubicBezTo>
                    <a:cubicBezTo>
                      <a:pt x="21" y="7"/>
                      <a:pt x="21" y="7"/>
                      <a:pt x="21" y="7"/>
                    </a:cubicBezTo>
                    <a:cubicBezTo>
                      <a:pt x="20" y="6"/>
                      <a:pt x="18" y="6"/>
                      <a:pt x="18" y="6"/>
                    </a:cubicBezTo>
                    <a:cubicBezTo>
                      <a:pt x="13" y="10"/>
                      <a:pt x="13" y="10"/>
                      <a:pt x="13" y="10"/>
                    </a:cubicBezTo>
                    <a:cubicBezTo>
                      <a:pt x="13" y="10"/>
                      <a:pt x="12" y="12"/>
                      <a:pt x="13" y="13"/>
                    </a:cubicBezTo>
                    <a:cubicBezTo>
                      <a:pt x="16" y="19"/>
                      <a:pt x="16" y="19"/>
                      <a:pt x="16" y="19"/>
                    </a:cubicBezTo>
                    <a:cubicBezTo>
                      <a:pt x="18" y="21"/>
                      <a:pt x="17" y="22"/>
                      <a:pt x="17" y="23"/>
                    </a:cubicBezTo>
                    <a:cubicBezTo>
                      <a:pt x="17" y="23"/>
                      <a:pt x="17" y="23"/>
                      <a:pt x="17" y="24"/>
                    </a:cubicBezTo>
                    <a:cubicBezTo>
                      <a:pt x="16" y="24"/>
                      <a:pt x="15" y="25"/>
                      <a:pt x="15" y="26"/>
                    </a:cubicBezTo>
                    <a:cubicBezTo>
                      <a:pt x="15" y="26"/>
                      <a:pt x="15" y="27"/>
                      <a:pt x="15" y="27"/>
                    </a:cubicBezTo>
                    <a:cubicBezTo>
                      <a:pt x="14" y="28"/>
                      <a:pt x="13" y="29"/>
                      <a:pt x="11" y="29"/>
                    </a:cubicBezTo>
                    <a:cubicBezTo>
                      <a:pt x="4" y="29"/>
                      <a:pt x="4" y="29"/>
                      <a:pt x="4" y="29"/>
                    </a:cubicBezTo>
                    <a:cubicBezTo>
                      <a:pt x="3" y="29"/>
                      <a:pt x="1" y="30"/>
                      <a:pt x="1" y="31"/>
                    </a:cubicBezTo>
                    <a:cubicBezTo>
                      <a:pt x="1" y="36"/>
                      <a:pt x="1" y="36"/>
                      <a:pt x="1" y="36"/>
                    </a:cubicBezTo>
                    <a:cubicBezTo>
                      <a:pt x="0" y="37"/>
                      <a:pt x="1" y="38"/>
                      <a:pt x="3" y="39"/>
                    </a:cubicBezTo>
                    <a:cubicBezTo>
                      <a:pt x="9" y="40"/>
                      <a:pt x="9" y="40"/>
                      <a:pt x="9" y="40"/>
                    </a:cubicBezTo>
                    <a:cubicBezTo>
                      <a:pt x="12" y="41"/>
                      <a:pt x="12" y="42"/>
                      <a:pt x="13" y="44"/>
                    </a:cubicBezTo>
                    <a:cubicBezTo>
                      <a:pt x="13" y="44"/>
                      <a:pt x="13" y="44"/>
                      <a:pt x="13" y="44"/>
                    </a:cubicBezTo>
                    <a:cubicBezTo>
                      <a:pt x="13" y="45"/>
                      <a:pt x="13" y="46"/>
                      <a:pt x="13" y="47"/>
                    </a:cubicBezTo>
                    <a:cubicBezTo>
                      <a:pt x="13" y="47"/>
                      <a:pt x="13" y="47"/>
                      <a:pt x="13" y="47"/>
                    </a:cubicBezTo>
                    <a:cubicBezTo>
                      <a:pt x="14" y="48"/>
                      <a:pt x="14" y="50"/>
                      <a:pt x="12" y="52"/>
                    </a:cubicBezTo>
                    <a:cubicBezTo>
                      <a:pt x="7" y="56"/>
                      <a:pt x="7" y="56"/>
                      <a:pt x="7" y="56"/>
                    </a:cubicBezTo>
                    <a:cubicBezTo>
                      <a:pt x="6" y="57"/>
                      <a:pt x="6" y="59"/>
                      <a:pt x="7" y="60"/>
                    </a:cubicBezTo>
                    <a:cubicBezTo>
                      <a:pt x="10" y="64"/>
                      <a:pt x="10" y="64"/>
                      <a:pt x="10" y="64"/>
                    </a:cubicBezTo>
                    <a:cubicBezTo>
                      <a:pt x="11" y="65"/>
                      <a:pt x="12" y="65"/>
                      <a:pt x="14" y="64"/>
                    </a:cubicBezTo>
                    <a:cubicBezTo>
                      <a:pt x="19" y="61"/>
                      <a:pt x="19" y="61"/>
                      <a:pt x="19" y="61"/>
                    </a:cubicBezTo>
                    <a:cubicBezTo>
                      <a:pt x="21" y="60"/>
                      <a:pt x="23" y="60"/>
                      <a:pt x="24" y="61"/>
                    </a:cubicBezTo>
                    <a:cubicBezTo>
                      <a:pt x="24" y="61"/>
                      <a:pt x="24" y="61"/>
                      <a:pt x="24" y="61"/>
                    </a:cubicBezTo>
                    <a:cubicBezTo>
                      <a:pt x="25" y="61"/>
                      <a:pt x="26" y="62"/>
                      <a:pt x="27" y="62"/>
                    </a:cubicBezTo>
                    <a:cubicBezTo>
                      <a:pt x="27" y="62"/>
                      <a:pt x="27" y="63"/>
                      <a:pt x="27" y="63"/>
                    </a:cubicBezTo>
                    <a:cubicBezTo>
                      <a:pt x="28" y="63"/>
                      <a:pt x="29" y="64"/>
                      <a:pt x="29" y="67"/>
                    </a:cubicBezTo>
                    <a:cubicBezTo>
                      <a:pt x="29" y="73"/>
                      <a:pt x="29" y="73"/>
                      <a:pt x="29" y="73"/>
                    </a:cubicBezTo>
                    <a:cubicBezTo>
                      <a:pt x="29" y="75"/>
                      <a:pt x="30" y="76"/>
                      <a:pt x="31" y="76"/>
                    </a:cubicBezTo>
                    <a:cubicBezTo>
                      <a:pt x="37" y="77"/>
                      <a:pt x="37" y="77"/>
                      <a:pt x="37" y="77"/>
                    </a:cubicBezTo>
                    <a:cubicBezTo>
                      <a:pt x="38" y="77"/>
                      <a:pt x="39" y="76"/>
                      <a:pt x="39" y="75"/>
                    </a:cubicBezTo>
                    <a:cubicBezTo>
                      <a:pt x="41" y="68"/>
                      <a:pt x="41" y="68"/>
                      <a:pt x="41" y="68"/>
                    </a:cubicBezTo>
                    <a:cubicBezTo>
                      <a:pt x="42" y="66"/>
                      <a:pt x="43" y="65"/>
                      <a:pt x="44" y="65"/>
                    </a:cubicBezTo>
                    <a:cubicBezTo>
                      <a:pt x="44" y="65"/>
                      <a:pt x="44" y="65"/>
                      <a:pt x="44" y="65"/>
                    </a:cubicBezTo>
                    <a:cubicBezTo>
                      <a:pt x="45" y="64"/>
                      <a:pt x="47" y="64"/>
                      <a:pt x="48" y="64"/>
                    </a:cubicBezTo>
                    <a:cubicBezTo>
                      <a:pt x="48" y="64"/>
                      <a:pt x="48" y="64"/>
                      <a:pt x="48" y="64"/>
                    </a:cubicBezTo>
                    <a:cubicBezTo>
                      <a:pt x="49" y="63"/>
                      <a:pt x="50" y="63"/>
                      <a:pt x="52" y="65"/>
                    </a:cubicBezTo>
                    <a:cubicBezTo>
                      <a:pt x="57" y="70"/>
                      <a:pt x="57" y="70"/>
                      <a:pt x="57" y="70"/>
                    </a:cubicBezTo>
                    <a:cubicBezTo>
                      <a:pt x="58" y="71"/>
                      <a:pt x="59" y="71"/>
                      <a:pt x="60" y="70"/>
                    </a:cubicBezTo>
                    <a:cubicBezTo>
                      <a:pt x="65" y="67"/>
                      <a:pt x="65" y="67"/>
                      <a:pt x="65" y="67"/>
                    </a:cubicBezTo>
                    <a:cubicBezTo>
                      <a:pt x="65" y="66"/>
                      <a:pt x="66" y="65"/>
                      <a:pt x="65" y="64"/>
                    </a:cubicBezTo>
                    <a:cubicBezTo>
                      <a:pt x="61" y="58"/>
                      <a:pt x="61" y="58"/>
                      <a:pt x="61" y="58"/>
                    </a:cubicBezTo>
                    <a:cubicBezTo>
                      <a:pt x="60" y="56"/>
                      <a:pt x="61" y="54"/>
                      <a:pt x="61" y="53"/>
                    </a:cubicBezTo>
                    <a:cubicBezTo>
                      <a:pt x="61" y="53"/>
                      <a:pt x="61" y="53"/>
                      <a:pt x="61" y="53"/>
                    </a:cubicBezTo>
                    <a:cubicBezTo>
                      <a:pt x="62" y="52"/>
                      <a:pt x="63" y="51"/>
                      <a:pt x="63" y="50"/>
                    </a:cubicBezTo>
                    <a:cubicBezTo>
                      <a:pt x="63" y="50"/>
                      <a:pt x="63" y="50"/>
                      <a:pt x="63" y="50"/>
                    </a:cubicBezTo>
                    <a:cubicBezTo>
                      <a:pt x="64" y="49"/>
                      <a:pt x="65" y="48"/>
                      <a:pt x="67" y="48"/>
                    </a:cubicBezTo>
                    <a:cubicBezTo>
                      <a:pt x="74" y="48"/>
                      <a:pt x="74" y="48"/>
                      <a:pt x="74" y="48"/>
                    </a:cubicBezTo>
                    <a:cubicBezTo>
                      <a:pt x="75" y="48"/>
                      <a:pt x="77" y="47"/>
                      <a:pt x="77" y="46"/>
                    </a:cubicBezTo>
                    <a:cubicBezTo>
                      <a:pt x="77" y="40"/>
                      <a:pt x="77" y="40"/>
                      <a:pt x="77" y="40"/>
                    </a:cubicBezTo>
                    <a:cubicBezTo>
                      <a:pt x="77" y="40"/>
                      <a:pt x="77" y="38"/>
                      <a:pt x="75" y="38"/>
                    </a:cubicBezTo>
                    <a:close/>
                    <a:moveTo>
                      <a:pt x="37" y="52"/>
                    </a:moveTo>
                    <a:cubicBezTo>
                      <a:pt x="29" y="51"/>
                      <a:pt x="24" y="44"/>
                      <a:pt x="25" y="37"/>
                    </a:cubicBezTo>
                    <a:cubicBezTo>
                      <a:pt x="26" y="29"/>
                      <a:pt x="33" y="23"/>
                      <a:pt x="41" y="24"/>
                    </a:cubicBezTo>
                    <a:cubicBezTo>
                      <a:pt x="48" y="25"/>
                      <a:pt x="54" y="32"/>
                      <a:pt x="53" y="40"/>
                    </a:cubicBezTo>
                    <a:cubicBezTo>
                      <a:pt x="52" y="48"/>
                      <a:pt x="45" y="53"/>
                      <a:pt x="37"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Segoe UI"/>
                </a:endParaRPr>
              </a:p>
            </p:txBody>
          </p:sp>
        </p:grpSp>
        <p:grpSp>
          <p:nvGrpSpPr>
            <p:cNvPr id="63" name="Group 62"/>
            <p:cNvGrpSpPr>
              <a:grpSpLocks noChangeAspect="1"/>
            </p:cNvGrpSpPr>
            <p:nvPr/>
          </p:nvGrpSpPr>
          <p:grpSpPr>
            <a:xfrm>
              <a:off x="7848600" y="1748981"/>
              <a:ext cx="367293" cy="367293"/>
              <a:chOff x="9659407" y="1948784"/>
              <a:chExt cx="1371600" cy="1371600"/>
            </a:xfrm>
          </p:grpSpPr>
          <p:sp>
            <p:nvSpPr>
              <p:cNvPr id="78" name="Oval 77"/>
              <p:cNvSpPr/>
              <p:nvPr/>
            </p:nvSpPr>
            <p:spPr bwMode="auto">
              <a:xfrm>
                <a:off x="9659407" y="1948784"/>
                <a:ext cx="1371600" cy="1371600"/>
              </a:xfrm>
              <a:prstGeom prst="ellipse">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a:lnSpc>
                    <a:spcPct val="90000"/>
                  </a:lnSpc>
                  <a:defRPr/>
                </a:pPr>
                <a:endParaRPr lang="en-US"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79" name="Picture 7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926107" y="2242098"/>
                <a:ext cx="838200" cy="760429"/>
              </a:xfrm>
              <a:prstGeom prst="rect">
                <a:avLst/>
              </a:prstGeom>
            </p:spPr>
          </p:pic>
        </p:grpSp>
        <p:sp>
          <p:nvSpPr>
            <p:cNvPr id="64" name="Rounded Rectangle 812107"/>
            <p:cNvSpPr>
              <a:spLocks noChangeArrowheads="1"/>
            </p:cNvSpPr>
            <p:nvPr/>
          </p:nvSpPr>
          <p:spPr bwMode="auto">
            <a:xfrm>
              <a:off x="1106489" y="2514600"/>
              <a:ext cx="1712911" cy="411162"/>
            </a:xfrm>
            <a:prstGeom prst="roundRect">
              <a:avLst>
                <a:gd name="adj" fmla="val 4167"/>
              </a:avLst>
            </a:prstGeom>
            <a:noFill/>
            <a:ln w="9525" algn="ctr">
              <a:noFill/>
              <a:round/>
              <a:headEnd/>
              <a:tailEnd/>
            </a:ln>
          </p:spPr>
          <p:txBody>
            <a:bodyPr wrap="none" anchor="ctr"/>
            <a:lstStyle/>
            <a:p>
              <a:pPr eaLnBrk="0" hangingPunct="0">
                <a:lnSpc>
                  <a:spcPct val="90000"/>
                </a:lnSpc>
                <a:spcBef>
                  <a:spcPct val="40000"/>
                </a:spcBef>
              </a:pPr>
              <a:r>
                <a:rPr lang="en-US" dirty="0">
                  <a:solidFill>
                    <a:prstClr val="black"/>
                  </a:solidFill>
                  <a:latin typeface="Segoe UI"/>
                  <a:ea typeface="Segoe UI" panose="020B0502040204020203" pitchFamily="34" charset="0"/>
                  <a:cs typeface="Segoe UI" panose="020B0502040204020203" pitchFamily="34" charset="0"/>
                </a:rPr>
                <a:t>New </a:t>
              </a:r>
            </a:p>
          </p:txBody>
        </p:sp>
        <p:sp>
          <p:nvSpPr>
            <p:cNvPr id="65" name="Rounded Rectangle 812107"/>
            <p:cNvSpPr>
              <a:spLocks noChangeArrowheads="1"/>
            </p:cNvSpPr>
            <p:nvPr/>
          </p:nvSpPr>
          <p:spPr bwMode="auto">
            <a:xfrm>
              <a:off x="3849689" y="2494936"/>
              <a:ext cx="1712911" cy="411162"/>
            </a:xfrm>
            <a:prstGeom prst="roundRect">
              <a:avLst>
                <a:gd name="adj" fmla="val 4167"/>
              </a:avLst>
            </a:prstGeom>
            <a:noFill/>
            <a:ln w="9525" algn="ctr">
              <a:noFill/>
              <a:round/>
              <a:headEnd/>
              <a:tailEnd/>
            </a:ln>
          </p:spPr>
          <p:txBody>
            <a:bodyPr wrap="none" anchor="ctr"/>
            <a:lstStyle/>
            <a:p>
              <a:pPr eaLnBrk="0" hangingPunct="0">
                <a:lnSpc>
                  <a:spcPct val="90000"/>
                </a:lnSpc>
                <a:spcBef>
                  <a:spcPct val="40000"/>
                </a:spcBef>
              </a:pPr>
              <a:r>
                <a:rPr lang="en-US" dirty="0">
                  <a:solidFill>
                    <a:prstClr val="black"/>
                  </a:solidFill>
                  <a:latin typeface="Segoe UI"/>
                  <a:ea typeface="Segoe UI" panose="020B0502040204020203" pitchFamily="34" charset="0"/>
                  <a:cs typeface="Segoe UI" panose="020B0502040204020203" pitchFamily="34" charset="0"/>
                </a:rPr>
                <a:t>In edit</a:t>
              </a:r>
            </a:p>
          </p:txBody>
        </p:sp>
        <p:sp>
          <p:nvSpPr>
            <p:cNvPr id="66" name="Rounded Rectangle 812107"/>
            <p:cNvSpPr>
              <a:spLocks noChangeArrowheads="1"/>
            </p:cNvSpPr>
            <p:nvPr/>
          </p:nvSpPr>
          <p:spPr bwMode="auto">
            <a:xfrm>
              <a:off x="6705600" y="2438400"/>
              <a:ext cx="1712911" cy="411162"/>
            </a:xfrm>
            <a:prstGeom prst="roundRect">
              <a:avLst>
                <a:gd name="adj" fmla="val 4167"/>
              </a:avLst>
            </a:prstGeom>
            <a:noFill/>
            <a:ln w="9525" algn="ctr">
              <a:noFill/>
              <a:round/>
              <a:headEnd/>
              <a:tailEnd/>
            </a:ln>
          </p:spPr>
          <p:txBody>
            <a:bodyPr wrap="none" anchor="ctr"/>
            <a:lstStyle/>
            <a:p>
              <a:pPr eaLnBrk="0" hangingPunct="0">
                <a:lnSpc>
                  <a:spcPct val="90000"/>
                </a:lnSpc>
                <a:spcBef>
                  <a:spcPct val="40000"/>
                </a:spcBef>
              </a:pPr>
              <a:r>
                <a:rPr lang="en-US" dirty="0">
                  <a:solidFill>
                    <a:prstClr val="black"/>
                  </a:solidFill>
                  <a:latin typeface="Segoe UI"/>
                  <a:ea typeface="Segoe UI" panose="020B0502040204020203" pitchFamily="34" charset="0"/>
                  <a:cs typeface="Segoe UI" panose="020B0502040204020203" pitchFamily="34" charset="0"/>
                </a:rPr>
                <a:t>Published </a:t>
              </a:r>
            </a:p>
          </p:txBody>
        </p:sp>
        <p:cxnSp>
          <p:nvCxnSpPr>
            <p:cNvPr id="67" name="Straight Arrow Connector 66"/>
            <p:cNvCxnSpPr/>
            <p:nvPr/>
          </p:nvCxnSpPr>
          <p:spPr>
            <a:xfrm>
              <a:off x="5487194" y="2031157"/>
              <a:ext cx="1143000" cy="0"/>
            </a:xfrm>
            <a:prstGeom prst="straightConnector1">
              <a:avLst/>
            </a:prstGeom>
            <a:noFill/>
            <a:ln w="28575" cap="flat" cmpd="sng" algn="ctr">
              <a:solidFill>
                <a:srgbClr val="FF0000"/>
              </a:solidFill>
              <a:prstDash val="solid"/>
              <a:tailEnd type="arrow"/>
            </a:ln>
            <a:effectLst/>
          </p:spPr>
        </p:cxnSp>
        <p:sp>
          <p:nvSpPr>
            <p:cNvPr id="68" name="Rounded Rectangle 812107"/>
            <p:cNvSpPr>
              <a:spLocks noChangeArrowheads="1"/>
            </p:cNvSpPr>
            <p:nvPr/>
          </p:nvSpPr>
          <p:spPr bwMode="auto">
            <a:xfrm>
              <a:off x="5060843" y="1683110"/>
              <a:ext cx="1941511" cy="411162"/>
            </a:xfrm>
            <a:prstGeom prst="roundRect">
              <a:avLst>
                <a:gd name="adj" fmla="val 4167"/>
              </a:avLst>
            </a:prstGeom>
            <a:noFill/>
            <a:ln w="9525" algn="ctr">
              <a:noFill/>
              <a:round/>
              <a:headEnd/>
              <a:tailEnd/>
            </a:ln>
          </p:spPr>
          <p:txBody>
            <a:bodyPr wrap="none" anchor="ctr"/>
            <a:lstStyle/>
            <a:p>
              <a:pPr algn="ctr" eaLnBrk="0" hangingPunct="0"/>
              <a:r>
                <a:rPr lang="en-US" dirty="0">
                  <a:solidFill>
                    <a:prstClr val="black"/>
                  </a:solidFill>
                  <a:latin typeface="Segoe UI" panose="020B0502040204020203" pitchFamily="34" charset="0"/>
                  <a:ea typeface="Segoe UI" panose="020B0502040204020203" pitchFamily="34" charset="0"/>
                  <a:cs typeface="Segoe UI" panose="020B0502040204020203" pitchFamily="34" charset="0"/>
                </a:rPr>
                <a:t>Publish </a:t>
              </a:r>
            </a:p>
          </p:txBody>
        </p:sp>
        <p:cxnSp>
          <p:nvCxnSpPr>
            <p:cNvPr id="69" name="Straight Connector 68"/>
            <p:cNvCxnSpPr/>
            <p:nvPr/>
          </p:nvCxnSpPr>
          <p:spPr>
            <a:xfrm flipV="1">
              <a:off x="2089163" y="3041339"/>
              <a:ext cx="4616437" cy="19664"/>
            </a:xfrm>
            <a:prstGeom prst="line">
              <a:avLst/>
            </a:prstGeom>
            <a:noFill/>
            <a:ln w="28575" cap="flat" cmpd="sng" algn="ctr">
              <a:solidFill>
                <a:srgbClr val="FF0000"/>
              </a:solidFill>
              <a:prstDash val="solid"/>
            </a:ln>
            <a:effectLst/>
          </p:spPr>
        </p:cxnSp>
        <p:cxnSp>
          <p:nvCxnSpPr>
            <p:cNvPr id="70" name="Straight Arrow Connector 69"/>
            <p:cNvCxnSpPr/>
            <p:nvPr/>
          </p:nvCxnSpPr>
          <p:spPr>
            <a:xfrm flipV="1">
              <a:off x="6690852" y="2538514"/>
              <a:ext cx="0" cy="500378"/>
            </a:xfrm>
            <a:prstGeom prst="straightConnector1">
              <a:avLst/>
            </a:prstGeom>
            <a:noFill/>
            <a:ln w="28575" cap="flat" cmpd="sng" algn="ctr">
              <a:solidFill>
                <a:srgbClr val="FF0000"/>
              </a:solidFill>
              <a:prstDash val="solid"/>
              <a:tailEnd type="arrow"/>
            </a:ln>
            <a:effectLst/>
          </p:spPr>
        </p:cxnSp>
        <p:cxnSp>
          <p:nvCxnSpPr>
            <p:cNvPr id="71" name="Straight Connector 70"/>
            <p:cNvCxnSpPr/>
            <p:nvPr/>
          </p:nvCxnSpPr>
          <p:spPr>
            <a:xfrm>
              <a:off x="2098995" y="2514600"/>
              <a:ext cx="0" cy="546403"/>
            </a:xfrm>
            <a:prstGeom prst="line">
              <a:avLst/>
            </a:prstGeom>
            <a:noFill/>
            <a:ln w="28575" cap="flat" cmpd="sng" algn="ctr">
              <a:solidFill>
                <a:srgbClr val="FF0000"/>
              </a:solidFill>
              <a:prstDash val="solid"/>
            </a:ln>
            <a:effectLst/>
          </p:spPr>
        </p:cxnSp>
        <p:sp>
          <p:nvSpPr>
            <p:cNvPr id="72" name="Rounded Rectangle 812107"/>
            <p:cNvSpPr>
              <a:spLocks noChangeArrowheads="1"/>
            </p:cNvSpPr>
            <p:nvPr/>
          </p:nvSpPr>
          <p:spPr bwMode="auto">
            <a:xfrm>
              <a:off x="4764089" y="2964473"/>
              <a:ext cx="1941511" cy="411162"/>
            </a:xfrm>
            <a:prstGeom prst="roundRect">
              <a:avLst>
                <a:gd name="adj" fmla="val 4167"/>
              </a:avLst>
            </a:prstGeom>
            <a:noFill/>
            <a:ln w="9525" algn="ctr">
              <a:noFill/>
              <a:round/>
              <a:headEnd/>
              <a:tailEnd/>
            </a:ln>
          </p:spPr>
          <p:txBody>
            <a:bodyPr wrap="none" anchor="ctr"/>
            <a:lstStyle/>
            <a:p>
              <a:pPr algn="ctr" eaLnBrk="0" hangingPunct="0"/>
              <a:r>
                <a:rPr lang="en-US" dirty="0">
                  <a:solidFill>
                    <a:prstClr val="black"/>
                  </a:solidFill>
                  <a:latin typeface="Segoe UI" panose="020B0502040204020203" pitchFamily="34" charset="0"/>
                  <a:ea typeface="Segoe UI" panose="020B0502040204020203" pitchFamily="34" charset="0"/>
                  <a:cs typeface="Segoe UI" panose="020B0502040204020203" pitchFamily="34" charset="0"/>
                </a:rPr>
                <a:t>Publish </a:t>
              </a:r>
            </a:p>
          </p:txBody>
        </p:sp>
        <p:cxnSp>
          <p:nvCxnSpPr>
            <p:cNvPr id="73" name="Straight Arrow Connector 72"/>
            <p:cNvCxnSpPr/>
            <p:nvPr/>
          </p:nvCxnSpPr>
          <p:spPr>
            <a:xfrm flipH="1">
              <a:off x="5444409" y="1595448"/>
              <a:ext cx="1174377" cy="0"/>
            </a:xfrm>
            <a:prstGeom prst="straightConnector1">
              <a:avLst/>
            </a:prstGeom>
            <a:noFill/>
            <a:ln w="28575" cap="flat" cmpd="sng" algn="ctr">
              <a:solidFill>
                <a:srgbClr val="FF0000"/>
              </a:solidFill>
              <a:prstDash val="solid"/>
              <a:tailEnd type="arrow"/>
            </a:ln>
            <a:effectLst/>
          </p:spPr>
        </p:cxnSp>
        <p:sp>
          <p:nvSpPr>
            <p:cNvPr id="74" name="Rounded Rectangle 812107"/>
            <p:cNvSpPr>
              <a:spLocks noChangeArrowheads="1"/>
            </p:cNvSpPr>
            <p:nvPr/>
          </p:nvSpPr>
          <p:spPr bwMode="auto">
            <a:xfrm>
              <a:off x="5029200" y="1204063"/>
              <a:ext cx="1941511" cy="411162"/>
            </a:xfrm>
            <a:prstGeom prst="roundRect">
              <a:avLst>
                <a:gd name="adj" fmla="val 4167"/>
              </a:avLst>
            </a:prstGeom>
            <a:noFill/>
            <a:ln w="9525" algn="ctr">
              <a:noFill/>
              <a:round/>
              <a:headEnd/>
              <a:tailEnd/>
            </a:ln>
          </p:spPr>
          <p:txBody>
            <a:bodyPr wrap="none" anchor="ctr"/>
            <a:lstStyle/>
            <a:p>
              <a:pPr algn="ctr" eaLnBrk="0" hangingPunct="0"/>
              <a:r>
                <a:rPr lang="en-US" dirty="0">
                  <a:solidFill>
                    <a:prstClr val="black"/>
                  </a:solidFill>
                  <a:latin typeface="Segoe UI" panose="020B0502040204020203" pitchFamily="34" charset="0"/>
                  <a:ea typeface="Segoe UI" panose="020B0502040204020203" pitchFamily="34" charset="0"/>
                  <a:cs typeface="Segoe UI" panose="020B0502040204020203" pitchFamily="34" charset="0"/>
                </a:rPr>
                <a:t>Revert </a:t>
              </a:r>
            </a:p>
          </p:txBody>
        </p:sp>
        <p:sp>
          <p:nvSpPr>
            <p:cNvPr id="75" name="Rounded Rectangle 812107"/>
            <p:cNvSpPr>
              <a:spLocks noChangeArrowheads="1"/>
            </p:cNvSpPr>
            <p:nvPr/>
          </p:nvSpPr>
          <p:spPr bwMode="auto">
            <a:xfrm>
              <a:off x="628657" y="3375635"/>
              <a:ext cx="1712911" cy="1828800"/>
            </a:xfrm>
            <a:prstGeom prst="roundRect">
              <a:avLst>
                <a:gd name="adj" fmla="val 4167"/>
              </a:avLst>
            </a:prstGeom>
            <a:noFill/>
            <a:ln w="9525" algn="ctr">
              <a:noFill/>
              <a:round/>
              <a:headEnd/>
              <a:tailEnd/>
            </a:ln>
          </p:spPr>
          <p:txBody>
            <a:bodyPr wrap="none" anchor="ctr"/>
            <a:lstStyle/>
            <a:p>
              <a:pPr eaLnBrk="0" hangingPunct="0">
                <a:lnSpc>
                  <a:spcPct val="90000"/>
                </a:lnSpc>
                <a:spcBef>
                  <a:spcPct val="40000"/>
                </a:spcBef>
              </a:pPr>
              <a:r>
                <a:rPr lang="en-US" dirty="0">
                  <a:solidFill>
                    <a:prstClr val="black"/>
                  </a:solidFill>
                  <a:latin typeface="Segoe UI"/>
                  <a:ea typeface="Segoe UI" panose="020B0502040204020203" pitchFamily="34" charset="0"/>
                  <a:cs typeface="Segoe UI" panose="020B0502040204020203" pitchFamily="34" charset="0"/>
                </a:rPr>
                <a:t>Possible actions in </a:t>
              </a:r>
            </a:p>
            <a:p>
              <a:pPr eaLnBrk="0" hangingPunct="0">
                <a:lnSpc>
                  <a:spcPct val="90000"/>
                </a:lnSpc>
                <a:spcBef>
                  <a:spcPct val="40000"/>
                </a:spcBef>
              </a:pPr>
              <a:r>
                <a:rPr lang="en-US" dirty="0">
                  <a:solidFill>
                    <a:prstClr val="black"/>
                  </a:solidFill>
                  <a:latin typeface="Segoe UI"/>
                  <a:ea typeface="Segoe UI" panose="020B0502040204020203" pitchFamily="34" charset="0"/>
                  <a:cs typeface="Segoe UI" panose="020B0502040204020203" pitchFamily="34" charset="0"/>
                </a:rPr>
                <a:t>the New status:</a:t>
              </a:r>
            </a:p>
            <a:p>
              <a:pPr marL="285750" indent="-285750" eaLnBrk="0" hangingPunct="0">
                <a:lnSpc>
                  <a:spcPct val="90000"/>
                </a:lnSpc>
                <a:spcBef>
                  <a:spcPct val="40000"/>
                </a:spcBef>
                <a:buClr>
                  <a:srgbClr val="0070C0"/>
                </a:buClr>
                <a:buFont typeface="Arial" panose="020B0604020202020204" pitchFamily="34" charset="0"/>
                <a:buChar char="•"/>
              </a:pPr>
              <a:r>
                <a:rPr lang="en-US" dirty="0">
                  <a:solidFill>
                    <a:prstClr val="black"/>
                  </a:solidFill>
                  <a:latin typeface="Segoe UI"/>
                  <a:ea typeface="Segoe UI" panose="020B0502040204020203" pitchFamily="34" charset="0"/>
                  <a:cs typeface="Segoe UI" panose="020B0502040204020203" pitchFamily="34" charset="0"/>
                </a:rPr>
                <a:t>Test</a:t>
              </a:r>
            </a:p>
            <a:p>
              <a:pPr marL="285750" indent="-285750" eaLnBrk="0" hangingPunct="0">
                <a:lnSpc>
                  <a:spcPct val="90000"/>
                </a:lnSpc>
                <a:spcBef>
                  <a:spcPct val="40000"/>
                </a:spcBef>
                <a:buClr>
                  <a:srgbClr val="0070C0"/>
                </a:buClr>
                <a:buFont typeface="Arial" panose="020B0604020202020204" pitchFamily="34" charset="0"/>
                <a:buChar char="•"/>
              </a:pPr>
              <a:r>
                <a:rPr lang="en-US" dirty="0">
                  <a:solidFill>
                    <a:prstClr val="black"/>
                  </a:solidFill>
                  <a:latin typeface="Segoe UI"/>
                  <a:ea typeface="Segoe UI" panose="020B0502040204020203" pitchFamily="34" charset="0"/>
                  <a:cs typeface="Segoe UI" panose="020B0502040204020203" pitchFamily="34" charset="0"/>
                </a:rPr>
                <a:t>Publish </a:t>
              </a:r>
            </a:p>
          </p:txBody>
        </p:sp>
        <p:sp>
          <p:nvSpPr>
            <p:cNvPr id="76" name="Rounded Rectangle 812107"/>
            <p:cNvSpPr>
              <a:spLocks noChangeArrowheads="1"/>
            </p:cNvSpPr>
            <p:nvPr/>
          </p:nvSpPr>
          <p:spPr bwMode="auto">
            <a:xfrm>
              <a:off x="3505200" y="3542072"/>
              <a:ext cx="1712911" cy="1828800"/>
            </a:xfrm>
            <a:prstGeom prst="roundRect">
              <a:avLst>
                <a:gd name="adj" fmla="val 4167"/>
              </a:avLst>
            </a:prstGeom>
            <a:noFill/>
            <a:ln w="9525" algn="ctr">
              <a:noFill/>
              <a:round/>
              <a:headEnd/>
              <a:tailEnd/>
            </a:ln>
          </p:spPr>
          <p:txBody>
            <a:bodyPr wrap="none" anchor="ctr"/>
            <a:lstStyle/>
            <a:p>
              <a:pPr eaLnBrk="0" hangingPunct="0">
                <a:lnSpc>
                  <a:spcPct val="90000"/>
                </a:lnSpc>
                <a:spcBef>
                  <a:spcPct val="40000"/>
                </a:spcBef>
              </a:pPr>
              <a:r>
                <a:rPr lang="en-US" dirty="0">
                  <a:solidFill>
                    <a:prstClr val="black"/>
                  </a:solidFill>
                  <a:latin typeface="Segoe UI"/>
                  <a:ea typeface="Segoe UI" panose="020B0502040204020203" pitchFamily="34" charset="0"/>
                  <a:cs typeface="Segoe UI" panose="020B0502040204020203" pitchFamily="34" charset="0"/>
                </a:rPr>
                <a:t>Possible actions in </a:t>
              </a:r>
            </a:p>
            <a:p>
              <a:pPr eaLnBrk="0" hangingPunct="0">
                <a:lnSpc>
                  <a:spcPct val="90000"/>
                </a:lnSpc>
                <a:spcBef>
                  <a:spcPct val="40000"/>
                </a:spcBef>
              </a:pPr>
              <a:r>
                <a:rPr lang="en-US" dirty="0">
                  <a:solidFill>
                    <a:prstClr val="black"/>
                  </a:solidFill>
                  <a:latin typeface="Segoe UI"/>
                  <a:ea typeface="Segoe UI" panose="020B0502040204020203" pitchFamily="34" charset="0"/>
                  <a:cs typeface="Segoe UI" panose="020B0502040204020203" pitchFamily="34" charset="0"/>
                </a:rPr>
                <a:t>the In edit status:</a:t>
              </a:r>
            </a:p>
            <a:p>
              <a:pPr marL="285750" indent="-285750" eaLnBrk="0" hangingPunct="0">
                <a:lnSpc>
                  <a:spcPct val="90000"/>
                </a:lnSpc>
                <a:spcBef>
                  <a:spcPct val="40000"/>
                </a:spcBef>
                <a:buClr>
                  <a:srgbClr val="0070C0"/>
                </a:buClr>
                <a:buFont typeface="Arial" panose="020B0604020202020204" pitchFamily="34" charset="0"/>
                <a:buChar char="•"/>
              </a:pPr>
              <a:r>
                <a:rPr lang="en-US" dirty="0">
                  <a:solidFill>
                    <a:prstClr val="black"/>
                  </a:solidFill>
                  <a:latin typeface="Segoe UI"/>
                  <a:ea typeface="Segoe UI" panose="020B0502040204020203" pitchFamily="34" charset="0"/>
                  <a:cs typeface="Segoe UI" panose="020B0502040204020203" pitchFamily="34" charset="0"/>
                </a:rPr>
                <a:t>Test</a:t>
              </a:r>
            </a:p>
            <a:p>
              <a:pPr marL="285750" indent="-285750" eaLnBrk="0" hangingPunct="0">
                <a:lnSpc>
                  <a:spcPct val="90000"/>
                </a:lnSpc>
                <a:spcBef>
                  <a:spcPct val="40000"/>
                </a:spcBef>
                <a:buClr>
                  <a:srgbClr val="0070C0"/>
                </a:buClr>
                <a:buFont typeface="Arial" panose="020B0604020202020204" pitchFamily="34" charset="0"/>
                <a:buChar char="•"/>
              </a:pPr>
              <a:r>
                <a:rPr lang="en-US" dirty="0">
                  <a:solidFill>
                    <a:prstClr val="black"/>
                  </a:solidFill>
                  <a:latin typeface="Segoe UI"/>
                  <a:ea typeface="Segoe UI" panose="020B0502040204020203" pitchFamily="34" charset="0"/>
                  <a:cs typeface="Segoe UI" panose="020B0502040204020203" pitchFamily="34" charset="0"/>
                </a:rPr>
                <a:t>Publish (overwrite </a:t>
              </a:r>
            </a:p>
            <a:p>
              <a:pPr eaLnBrk="0" hangingPunct="0">
                <a:lnSpc>
                  <a:spcPct val="90000"/>
                </a:lnSpc>
                <a:spcBef>
                  <a:spcPct val="40000"/>
                </a:spcBef>
                <a:buClr>
                  <a:srgbClr val="0070C0"/>
                </a:buClr>
              </a:pPr>
              <a:r>
                <a:rPr lang="en-US" dirty="0">
                  <a:solidFill>
                    <a:prstClr val="black"/>
                  </a:solidFill>
                  <a:latin typeface="Segoe UI"/>
                  <a:ea typeface="Segoe UI" panose="020B0502040204020203" pitchFamily="34" charset="0"/>
                  <a:cs typeface="Segoe UI" panose="020B0502040204020203" pitchFamily="34" charset="0"/>
                </a:rPr>
                <a:t>     published runbook)</a:t>
              </a:r>
            </a:p>
          </p:txBody>
        </p:sp>
        <p:sp>
          <p:nvSpPr>
            <p:cNvPr id="77" name="Rounded Rectangle 812107"/>
            <p:cNvSpPr>
              <a:spLocks noChangeArrowheads="1"/>
            </p:cNvSpPr>
            <p:nvPr/>
          </p:nvSpPr>
          <p:spPr bwMode="auto">
            <a:xfrm>
              <a:off x="6675479" y="3352800"/>
              <a:ext cx="1712911" cy="1828800"/>
            </a:xfrm>
            <a:prstGeom prst="roundRect">
              <a:avLst>
                <a:gd name="adj" fmla="val 4167"/>
              </a:avLst>
            </a:prstGeom>
            <a:noFill/>
            <a:ln w="9525" algn="ctr">
              <a:noFill/>
              <a:round/>
              <a:headEnd/>
              <a:tailEnd/>
            </a:ln>
          </p:spPr>
          <p:txBody>
            <a:bodyPr wrap="none" anchor="ctr"/>
            <a:lstStyle/>
            <a:p>
              <a:pPr eaLnBrk="0" hangingPunct="0">
                <a:lnSpc>
                  <a:spcPct val="90000"/>
                </a:lnSpc>
                <a:spcBef>
                  <a:spcPct val="40000"/>
                </a:spcBef>
              </a:pPr>
              <a:r>
                <a:rPr lang="en-US" dirty="0">
                  <a:solidFill>
                    <a:prstClr val="black"/>
                  </a:solidFill>
                  <a:latin typeface="Segoe UI"/>
                  <a:ea typeface="Segoe UI" panose="020B0502040204020203" pitchFamily="34" charset="0"/>
                  <a:cs typeface="Segoe UI" panose="020B0502040204020203" pitchFamily="34" charset="0"/>
                </a:rPr>
                <a:t>Possible actions in </a:t>
              </a:r>
            </a:p>
            <a:p>
              <a:pPr eaLnBrk="0" hangingPunct="0">
                <a:lnSpc>
                  <a:spcPct val="90000"/>
                </a:lnSpc>
                <a:spcBef>
                  <a:spcPct val="40000"/>
                </a:spcBef>
              </a:pPr>
              <a:r>
                <a:rPr lang="en-US" dirty="0">
                  <a:solidFill>
                    <a:prstClr val="black"/>
                  </a:solidFill>
                  <a:latin typeface="Segoe UI"/>
                  <a:ea typeface="Segoe UI" panose="020B0502040204020203" pitchFamily="34" charset="0"/>
                  <a:cs typeface="Segoe UI" panose="020B0502040204020203" pitchFamily="34" charset="0"/>
                </a:rPr>
                <a:t>the Published status:</a:t>
              </a:r>
            </a:p>
            <a:p>
              <a:pPr marL="285750" indent="-285750" eaLnBrk="0" hangingPunct="0">
                <a:lnSpc>
                  <a:spcPct val="90000"/>
                </a:lnSpc>
                <a:spcBef>
                  <a:spcPct val="40000"/>
                </a:spcBef>
                <a:buClr>
                  <a:srgbClr val="0070C0"/>
                </a:buClr>
                <a:buFont typeface="Arial" panose="020B0604020202020204" pitchFamily="34" charset="0"/>
                <a:buChar char="•"/>
              </a:pPr>
              <a:r>
                <a:rPr lang="en-US" dirty="0">
                  <a:solidFill>
                    <a:prstClr val="black"/>
                  </a:solidFill>
                  <a:latin typeface="Segoe UI"/>
                  <a:ea typeface="Segoe UI" panose="020B0502040204020203" pitchFamily="34" charset="0"/>
                  <a:cs typeface="Segoe UI" panose="020B0502040204020203" pitchFamily="34" charset="0"/>
                </a:rPr>
                <a:t>Start via Webhook</a:t>
              </a:r>
            </a:p>
            <a:p>
              <a:pPr marL="285750" indent="-285750" eaLnBrk="0" hangingPunct="0">
                <a:lnSpc>
                  <a:spcPct val="90000"/>
                </a:lnSpc>
                <a:spcBef>
                  <a:spcPct val="40000"/>
                </a:spcBef>
                <a:buClr>
                  <a:srgbClr val="0070C0"/>
                </a:buClr>
                <a:buFont typeface="Arial" panose="020B0604020202020204" pitchFamily="34" charset="0"/>
                <a:buChar char="•"/>
              </a:pPr>
              <a:r>
                <a:rPr lang="en-US" dirty="0">
                  <a:solidFill>
                    <a:prstClr val="black"/>
                  </a:solidFill>
                  <a:latin typeface="Segoe UI"/>
                  <a:ea typeface="Segoe UI" panose="020B0502040204020203" pitchFamily="34" charset="0"/>
                  <a:cs typeface="Segoe UI" panose="020B0502040204020203" pitchFamily="34" charset="0"/>
                </a:rPr>
                <a:t>Start on schedule</a:t>
              </a:r>
            </a:p>
          </p:txBody>
        </p:sp>
      </p:grpSp>
    </p:spTree>
    <p:extLst>
      <p:ext uri="{BB962C8B-B14F-4D97-AF65-F5344CB8AC3E}">
        <p14:creationId xmlns:p14="http://schemas.microsoft.com/office/powerpoint/2010/main" val="1337637063"/>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16-9_Illustration_2018_Cloud_011</Template>
  <TotalTime>0</TotalTime>
  <Words>508</Words>
  <Application>Microsoft Office PowerPoint</Application>
  <PresentationFormat>Grand écran</PresentationFormat>
  <Paragraphs>173</Paragraphs>
  <Slides>10</Slides>
  <Notes>10</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10</vt:i4>
      </vt:variant>
    </vt:vector>
  </HeadingPairs>
  <TitlesOfParts>
    <vt:vector size="22" baseType="lpstr">
      <vt:lpstr>Arial</vt:lpstr>
      <vt:lpstr>Calibri</vt:lpstr>
      <vt:lpstr>Consolas</vt:lpstr>
      <vt:lpstr>Lucida Sans Unicode</vt:lpstr>
      <vt:lpstr>Segoe UI</vt:lpstr>
      <vt:lpstr>Segoe UI Light</vt:lpstr>
      <vt:lpstr>Segoe UI Semibold</vt:lpstr>
      <vt:lpstr>Segoe UI Semilight</vt:lpstr>
      <vt:lpstr>Times New Roman</vt:lpstr>
      <vt:lpstr>Verdana</vt:lpstr>
      <vt:lpstr>Wingdings</vt:lpstr>
      <vt:lpstr>WHITE TEMPLATE</vt:lpstr>
      <vt:lpstr>AZ-100 Microsoft Azure Infrastructure and Deployment</vt:lpstr>
      <vt:lpstr>Extra : Implementing Automation</vt:lpstr>
      <vt:lpstr>Introducing Automation</vt:lpstr>
      <vt:lpstr>Creating Automation accounts and assets</vt:lpstr>
      <vt:lpstr>Introduction to Automation runbooks</vt:lpstr>
      <vt:lpstr>Graphical authoring of Automation runbooks</vt:lpstr>
      <vt:lpstr>Textual authoring of PowerShell runbooks</vt:lpstr>
      <vt:lpstr>Implementing Automation DSC</vt:lpstr>
      <vt:lpstr>Automation runbook lifecycle</vt:lpstr>
      <vt:lpstr>Protecting the Automation environment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2018-11-26T17:16:30Z</dcterms:created>
  <dcterms:modified xsi:type="dcterms:W3CDTF">2019-02-07T09:01:06Z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cynthist@microsoft.com</vt:lpwstr>
  </property>
  <property fmtid="{D5CDD505-2E9C-101B-9397-08002B2CF9AE}" pid="5" name="MSIP_Label_f42aa342-8706-4288-bd11-ebb85995028c_SetDate">
    <vt:lpwstr>2018-11-26T17:16:33.8334160Z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