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7"/>
  </p:notesMasterIdLst>
  <p:handoutMasterIdLst>
    <p:handoutMasterId r:id="rId8"/>
  </p:handoutMasterIdLst>
  <p:sldIdLst>
    <p:sldId id="1908" r:id="rId2"/>
    <p:sldId id="1915" r:id="rId3"/>
    <p:sldId id="1670" r:id="rId4"/>
    <p:sldId id="1913" r:id="rId5"/>
    <p:sldId id="1917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908"/>
            <p14:sldId id="1915"/>
            <p14:sldId id="1670"/>
            <p14:sldId id="1913"/>
            <p14:sldId id="19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6EF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9942" autoAdjust="0"/>
  </p:normalViewPr>
  <p:slideViewPr>
    <p:cSldViewPr snapToGrid="0">
      <p:cViewPr varScale="1">
        <p:scale>
          <a:sx n="77" d="100"/>
          <a:sy n="77" d="100"/>
        </p:scale>
        <p:origin x="874" y="67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8/2/2019 2:35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8/2/2019 2:35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8/2/2019 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8/2/2019 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8/2/2019 2:46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71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  <p:sldLayoutId id="2147484743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8095" y="2461480"/>
            <a:ext cx="4167887" cy="1661993"/>
          </a:xfrm>
        </p:spPr>
        <p:txBody>
          <a:bodyPr/>
          <a:lstStyle/>
          <a:p>
            <a:r>
              <a:rPr lang="en-US" dirty="0"/>
              <a:t>MS-300</a:t>
            </a:r>
            <a:br>
              <a:rPr lang="en-US" dirty="0"/>
            </a:br>
            <a:r>
              <a:rPr lang="en-US" dirty="0"/>
              <a:t>Deploying Microsoft 365 Teamwork</a:t>
            </a:r>
          </a:p>
        </p:txBody>
      </p:sp>
    </p:spTree>
    <p:extLst>
      <p:ext uri="{BB962C8B-B14F-4D97-AF65-F5344CB8AC3E}">
        <p14:creationId xmlns:p14="http://schemas.microsoft.com/office/powerpoint/2010/main" val="20389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059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Class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Building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Parking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Restrooms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Phones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Messages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Smoking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Internet access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Emergency procedures</a:t>
            </a: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14" y="3298930"/>
            <a:ext cx="1381189" cy="1381189"/>
          </a:xfrm>
          <a:prstGeom prst="rect">
            <a:avLst/>
          </a:prstGeom>
        </p:spPr>
      </p:pic>
      <p:pic>
        <p:nvPicPr>
          <p:cNvPr id="5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050" y="2815470"/>
            <a:ext cx="1243548" cy="1936384"/>
          </a:xfrm>
          <a:prstGeom prst="rect">
            <a:avLst/>
          </a:prstGeom>
        </p:spPr>
      </p:pic>
      <p:grpSp>
        <p:nvGrpSpPr>
          <p:cNvPr id="6" name="Group 38"/>
          <p:cNvGrpSpPr>
            <a:grpSpLocks noChangeAspect="1"/>
          </p:cNvGrpSpPr>
          <p:nvPr/>
        </p:nvGrpSpPr>
        <p:grpSpPr>
          <a:xfrm>
            <a:off x="8061936" y="4740791"/>
            <a:ext cx="1635482" cy="1166415"/>
            <a:chOff x="975600" y="4290620"/>
            <a:chExt cx="2006088" cy="1430728"/>
          </a:xfrm>
        </p:grpSpPr>
        <p:grpSp>
          <p:nvGrpSpPr>
            <p:cNvPr id="7" name="Group 39"/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/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/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2464" y="4501662"/>
            <a:ext cx="871405" cy="1723255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325" y="4600184"/>
            <a:ext cx="700050" cy="16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5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(1/2)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641271"/>
          </a:xfrm>
        </p:spPr>
        <p:txBody>
          <a:bodyPr/>
          <a:lstStyle/>
          <a:p>
            <a:r>
              <a:rPr lang="en-US" dirty="0"/>
              <a:t>Part 1 – Managing Office 365 Content Services (2 Days)</a:t>
            </a:r>
          </a:p>
          <a:p>
            <a:pPr lvl="1"/>
            <a:r>
              <a:rPr lang="en-US" dirty="0"/>
              <a:t>M01: Plan and Configure SharePoint site collections</a:t>
            </a:r>
          </a:p>
          <a:p>
            <a:pPr lvl="1"/>
            <a:r>
              <a:rPr lang="en-US" dirty="0"/>
              <a:t>M02: Configure and manage OneDrive for Business</a:t>
            </a:r>
          </a:p>
          <a:p>
            <a:pPr lvl="1"/>
            <a:r>
              <a:rPr lang="en-US" dirty="0"/>
              <a:t>M03: Sharing, security and monitoring in SharePoint and OneDrive</a:t>
            </a:r>
          </a:p>
          <a:p>
            <a:pPr lvl="1"/>
            <a:r>
              <a:rPr lang="en-US" dirty="0"/>
              <a:t>LAB: Creating and configuring Site collection</a:t>
            </a:r>
          </a:p>
          <a:p>
            <a:pPr lvl="1"/>
            <a:endParaRPr lang="en-US" dirty="0"/>
          </a:p>
          <a:p>
            <a:r>
              <a:rPr lang="en-US" dirty="0"/>
              <a:t>Part 2 – Managing SharePoint online (1 Day)</a:t>
            </a:r>
          </a:p>
          <a:p>
            <a:pPr lvl="1"/>
            <a:r>
              <a:rPr lang="en-US" dirty="0"/>
              <a:t>M01: Manage user profiles and Apps</a:t>
            </a:r>
          </a:p>
          <a:p>
            <a:pPr lvl="1"/>
            <a:r>
              <a:rPr lang="en-US" dirty="0"/>
              <a:t>M02: Plan and configure Managed Metadata and Business Connectivity Services</a:t>
            </a:r>
          </a:p>
          <a:p>
            <a:pPr lvl="1"/>
            <a:r>
              <a:rPr lang="en-US" dirty="0"/>
              <a:t>M03: Plan and configure search</a:t>
            </a:r>
          </a:p>
          <a:p>
            <a:pPr lvl="1"/>
            <a:r>
              <a:rPr lang="en-US" dirty="0"/>
              <a:t>LAB:  Import term 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(2/2)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010602"/>
          </a:xfrm>
        </p:spPr>
        <p:txBody>
          <a:bodyPr/>
          <a:lstStyle/>
          <a:p>
            <a:r>
              <a:rPr lang="en-US" dirty="0"/>
              <a:t>Part 3 – Enabling Microsoft Teams for collaboration (1 Day)</a:t>
            </a:r>
          </a:p>
          <a:p>
            <a:pPr lvl="1"/>
            <a:r>
              <a:rPr lang="en-US" dirty="0"/>
              <a:t>M01: Plan a Microsoft Teams deployment</a:t>
            </a:r>
          </a:p>
          <a:p>
            <a:pPr lvl="1"/>
            <a:r>
              <a:rPr lang="en-US" dirty="0"/>
              <a:t>M02: Configure Microsoft Teams</a:t>
            </a:r>
          </a:p>
          <a:p>
            <a:pPr lvl="1"/>
            <a:r>
              <a:rPr lang="en-US" dirty="0"/>
              <a:t>M03: Manage the Teams environment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Configure Microsoft Teams</a:t>
            </a:r>
          </a:p>
          <a:p>
            <a:pPr lvl="1"/>
            <a:endParaRPr lang="en-US" dirty="0"/>
          </a:p>
          <a:p>
            <a:r>
              <a:rPr lang="en-US" dirty="0"/>
              <a:t>Part 4 – Office 365 workloads for collaboration (2 Day)</a:t>
            </a:r>
          </a:p>
          <a:p>
            <a:pPr lvl="1"/>
            <a:r>
              <a:rPr lang="en-US" dirty="0"/>
              <a:t>M01: Evaluating Office 365 collaboration workloads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Managing Stream capabilities</a:t>
            </a:r>
          </a:p>
          <a:p>
            <a:pPr lvl="1"/>
            <a:r>
              <a:rPr lang="en-US" dirty="0"/>
              <a:t>M02: Planning and developing governance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Managing Yammer integration</a:t>
            </a:r>
          </a:p>
          <a:p>
            <a:pPr lvl="1"/>
            <a:r>
              <a:rPr lang="en-US" dirty="0"/>
              <a:t>M03: Managing Office 365 collaboration workloads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 Managing Flow and PowerApps</a:t>
            </a:r>
          </a:p>
        </p:txBody>
      </p:sp>
    </p:spTree>
    <p:extLst>
      <p:ext uri="{BB962C8B-B14F-4D97-AF65-F5344CB8AC3E}">
        <p14:creationId xmlns:p14="http://schemas.microsoft.com/office/powerpoint/2010/main" val="434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acquainted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67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Business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 365 / </a:t>
            </a:r>
            <a:r>
              <a:rPr lang="en-US"/>
              <a:t>SharePoint (Online) </a:t>
            </a:r>
            <a:r>
              <a:rPr lang="en-US" dirty="0"/>
              <a:t>/ Teams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Expectations for the course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>
          <a:xfrm>
            <a:off x="8534258" y="1012746"/>
            <a:ext cx="2091928" cy="1331227"/>
            <a:chOff x="1066800" y="1066800"/>
            <a:chExt cx="3352800" cy="2133600"/>
          </a:xfrm>
        </p:grpSpPr>
        <p:grpSp>
          <p:nvGrpSpPr>
            <p:cNvPr id="5" name="Group 11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7" name="Rounded Rectangle 13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2711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304</Words>
  <Application>Microsoft Office PowerPoint</Application>
  <PresentationFormat>Grand écran</PresentationFormat>
  <Paragraphs>57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MS-300 Deploying Microsoft 365 Teamwork</vt:lpstr>
      <vt:lpstr>Facilities</vt:lpstr>
      <vt:lpstr>Course Agenda (1/2)</vt:lpstr>
      <vt:lpstr>Course Agenda (2/2)</vt:lpstr>
      <vt:lpstr>Let’s get acquainted 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2018-11-26T17:16:30Z</dcterms:created>
  <dcterms:modified xsi:type="dcterms:W3CDTF">2019-08-02T12:49:33Z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2018-11-26T17:16:33.8334160Z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