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6858000" cy="9144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presProps" Target="presProps.xml"/>
  <Relationship Id="rId19" Type="http://schemas.openxmlformats.org/officeDocument/2006/relationships/viewProps" Target="viewProps.xml"/>
  <Relationship Id="rId2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474514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0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3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4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1515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3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64117388_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.jpg" descr="tinywow_to_ppt_64117388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0.jpg" descr="tinywow_to_ppt_64117388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1.jpg" descr="tinywow_to_ppt_64117388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2.jpg" descr="tinywow_to_ppt_64117388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3.jpg" descr="tinywow_to_ppt_64117388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4.jpg" descr="tinywow_to_ppt_64117388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15.jpg" descr="tinywow_to_ppt_64117388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2.jpg" descr="tinywow_to_ppt_64117388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3.jpg" descr="tinywow_to_ppt_64117388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4.jpg" descr="tinywow_to_ppt_64117388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5.jpg" descr="tinywow_to_ppt_6411738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6.jpg" descr="tinywow_to_ppt_64117388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7.jpg" descr="tinywow_to_ppt_64117388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8.jpg" descr="tinywow_to_ppt_64117388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467475" cy="9144000"/>
          <a:chOff x="0" y="0"/>
          <a:chExt cx="6467475" cy="9144000"/>
        </a:xfrm>
      </p:grpSpPr>
      <p:pic>
        <p:nvPicPr>
          <p:cNvPr id="1" name="tinywow_to_ppt_64117388_9.jpg" descr="tinywow_to_ppt_64117388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7475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2024-09-07T17:07:54Z</dcterms:created>
  <dcterms:modified xsi:type="dcterms:W3CDTF">2024-09-07T17:07:54Z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