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6858000" cy="9144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presProps" Target="presProps.xml"/>
  <Relationship Id="rId18" Type="http://schemas.openxmlformats.org/officeDocument/2006/relationships/viewProps" Target="viewProps.xml"/>
  <Relationship Id="rId19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1474480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130_114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130_1023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130_1124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130_1225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130_1326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130_1427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130_215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130_316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130_417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130_518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130_619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130_720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130_821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130_92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130_1.jpg" descr="tinywow_to_ppt_64117130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130_10.jpg" descr="tinywow_to_ppt_64117130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130_11.jpg" descr="tinywow_to_ppt_64117130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130_12.jpg" descr="tinywow_to_ppt_64117130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130_13.jpg" descr="tinywow_to_ppt_64117130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130_14.jpg" descr="tinywow_to_ppt_64117130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130_2.jpg" descr="tinywow_to_ppt_64117130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130_3.jpg" descr="tinywow_to_ppt_64117130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130_4.jpg" descr="tinywow_to_ppt_64117130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130_5.jpg" descr="tinywow_to_ppt_64117130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130_6.jpg" descr="tinywow_to_ppt_64117130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130_7.jpg" descr="tinywow_to_ppt_64117130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130_8.jpg" descr="tinywow_to_ppt_64117130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130_9.jpg" descr="tinywow_to_ppt_64117130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Theme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2024-09-07T17:02:14Z</dcterms:created>
  <dcterms:modified xsi:type="dcterms:W3CDTF">2024-09-07T17:02:14Z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