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502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139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1048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1149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125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240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341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442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543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644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745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846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297_94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1.jpg" descr="tinywow_to_ppt_64117297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10.jpg" descr="tinywow_to_ppt_64117297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11.jpg" descr="tinywow_to_ppt_64117297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12.jpg" descr="tinywow_to_ppt_64117297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2.jpg" descr="tinywow_to_ppt_64117297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3.jpg" descr="tinywow_to_ppt_64117297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4.jpg" descr="tinywow_to_ppt_64117297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5.jpg" descr="tinywow_to_ppt_64117297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6.jpg" descr="tinywow_to_ppt_64117297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7.jpg" descr="tinywow_to_ppt_64117297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8.jpg" descr="tinywow_to_ppt_64117297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297_9.jpg" descr="tinywow_to_ppt_64117297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2024-09-07T17:05:54Z</dcterms:created>
  <dcterms:modified xsi:type="dcterms:W3CDTF">2024-09-07T17:05:54Z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