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6858000" cy="9144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presProps" Target="presProps.xml"/>
  <Relationship Id="rId17" Type="http://schemas.openxmlformats.org/officeDocument/2006/relationships/viewProps" Target="viewProps.xml"/>
  <Relationship Id="rId1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474457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55_1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55_10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55_11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55_12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55_1313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55_2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55_3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55_4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55_5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55_6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55_7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55_8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6955_9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55_1.jpg" descr="tinywow_to_ppt_64116955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55_10.jpg" descr="tinywow_to_ppt_64116955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55_11.jpg" descr="tinywow_to_ppt_64116955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55_12.jpg" descr="tinywow_to_ppt_64116955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55_13.jpg" descr="tinywow_to_ppt_64116955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55_2.jpg" descr="tinywow_to_ppt_64116955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55_3.jpg" descr="tinywow_to_ppt_64116955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55_4.jpg" descr="tinywow_to_ppt_64116955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55_5.jpg" descr="tinywow_to_ppt_64116955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55_6.jpg" descr="tinywow_to_ppt_64116955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55_7.jpg" descr="tinywow_to_ppt_64116955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55_8.jpg" descr="tinywow_to_ppt_64116955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6955_9.jpg" descr="tinywow_to_ppt_64116955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2">
  <a:themeElements>
    <a:clrScheme name="Theme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2024-09-07T16:58:25Z</dcterms:created>
  <dcterms:modified xsi:type="dcterms:W3CDTF">2024-09-07T16:58:25Z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