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90" d="100"/>
          <a:sy n="90" d="100"/>
        </p:scale>
        <p:origin x="2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74435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1.jpg" descr="tinywow_to_ppt_64116767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528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2.jpg" descr="tinywow_to_ppt_64116767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3.jpg" descr="tinywow_to_ppt_64116767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4.jpg" descr="tinywow_to_ppt_64116767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5.jpg" descr="tinywow_to_ppt_64116767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6.jpg" descr="tinywow_to_ppt_64116767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7.jpg" descr="tinywow_to_ppt_64116767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8.jpg" descr="tinywow_to_ppt_64116767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2" name="tinywow_to_ppt_64116767_9.jpg" descr="tinywow_to_ppt_64116767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Лемуш Гонсалвеш Дуарти Афонсу Де</cp:lastModifiedBy>
  <cp:revision>1</cp:revision>
  <dcterms:created xsi:type="dcterms:W3CDTF">2024-09-07T16:54:42Z</dcterms:created>
  <dcterms:modified xsi:type="dcterms:W3CDTF">2024-09-07T18:08:00Z</dcterms:modified>
  <cp:category/>
</cp:coreProperties>
</file>