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6858000" cy="9144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74453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126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1035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1136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1237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1338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227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328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42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530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631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732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833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05_93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1.jpg" descr="tinywow_to_ppt_64116905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10.jpg" descr="tinywow_to_ppt_64116905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11.jpg" descr="tinywow_to_ppt_64116905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12.jpg" descr="tinywow_to_ppt_64116905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13.jpg" descr="tinywow_to_ppt_64116905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2.jpg" descr="tinywow_to_ppt_64116905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3.jpg" descr="tinywow_to_ppt_64116905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4.jpg" descr="tinywow_to_ppt_64116905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5.jpg" descr="tinywow_to_ppt_64116905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6.jpg" descr="tinywow_to_ppt_64116905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7.jpg" descr="tinywow_to_ppt_64116905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8.jpg" descr="tinywow_to_ppt_64116905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05_9.jpg" descr="tinywow_to_ppt_64116905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2024-09-07T16:57:40Z</dcterms:created>
  <dcterms:modified xsi:type="dcterms:W3CDTF">2024-09-07T16:57:40Z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