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C5B-B7F2-4A8F-A28F-D282C608A5A5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0591-1E12-4444-83F5-8BC3551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11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C5B-B7F2-4A8F-A28F-D282C608A5A5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0591-1E12-4444-83F5-8BC3551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86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C5B-B7F2-4A8F-A28F-D282C608A5A5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0591-1E12-4444-83F5-8BC3551B77E1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3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C5B-B7F2-4A8F-A28F-D282C608A5A5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0591-1E12-4444-83F5-8BC3551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34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C5B-B7F2-4A8F-A28F-D282C608A5A5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0591-1E12-4444-83F5-8BC3551B77E1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0912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C5B-B7F2-4A8F-A28F-D282C608A5A5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0591-1E12-4444-83F5-8BC3551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91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C5B-B7F2-4A8F-A28F-D282C608A5A5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0591-1E12-4444-83F5-8BC3551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62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C5B-B7F2-4A8F-A28F-D282C608A5A5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0591-1E12-4444-83F5-8BC3551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78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C5B-B7F2-4A8F-A28F-D282C608A5A5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0591-1E12-4444-83F5-8BC3551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7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C5B-B7F2-4A8F-A28F-D282C608A5A5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0591-1E12-4444-83F5-8BC3551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62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C5B-B7F2-4A8F-A28F-D282C608A5A5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0591-1E12-4444-83F5-8BC3551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39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C5B-B7F2-4A8F-A28F-D282C608A5A5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0591-1E12-4444-83F5-8BC3551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28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C5B-B7F2-4A8F-A28F-D282C608A5A5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0591-1E12-4444-83F5-8BC3551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64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C5B-B7F2-4A8F-A28F-D282C608A5A5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0591-1E12-4444-83F5-8BC3551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18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C5B-B7F2-4A8F-A28F-D282C608A5A5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0591-1E12-4444-83F5-8BC3551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233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C5B-B7F2-4A8F-A28F-D282C608A5A5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0591-1E12-4444-83F5-8BC3551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02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5C5B-B7F2-4A8F-A28F-D282C608A5A5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E90591-1E12-4444-83F5-8BC3551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61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B97B-1172-43AE-811F-D7998F5A7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Advanced JavaScript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AD36C-590B-4870-9130-D2B68464E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CA" sz="2000" b="1" dirty="0"/>
          </a:p>
          <a:p>
            <a:r>
              <a:rPr lang="en-CA" sz="2000" b="1" dirty="0"/>
              <a:t>Week 4  </a:t>
            </a:r>
          </a:p>
          <a:p>
            <a:r>
              <a:rPr lang="en-CA" sz="2000" b="1" dirty="0"/>
              <a:t>Prof. James Mwangi</a:t>
            </a:r>
          </a:p>
        </p:txBody>
      </p:sp>
    </p:spTree>
    <p:extLst>
      <p:ext uri="{BB962C8B-B14F-4D97-AF65-F5344CB8AC3E}">
        <p14:creationId xmlns:p14="http://schemas.microsoft.com/office/powerpoint/2010/main" val="67788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720A-DDBF-4DE4-95BD-0DB80190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FF0000"/>
                </a:solidFill>
              </a:rPr>
              <a:t>Lesson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BA22-1218-4F32-9460-7EB4B8D89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Closure</a:t>
            </a:r>
          </a:p>
          <a:p>
            <a:r>
              <a:rPr lang="en-CA" sz="4800" dirty="0"/>
              <a:t>Arrow Functions</a:t>
            </a:r>
          </a:p>
          <a:p>
            <a:r>
              <a:rPr lang="en-CA" sz="4800" dirty="0"/>
              <a:t>Promises</a:t>
            </a:r>
          </a:p>
          <a:p>
            <a:r>
              <a:rPr lang="en-CA" sz="4800" dirty="0"/>
              <a:t>Serving up JSON content</a:t>
            </a:r>
          </a:p>
        </p:txBody>
      </p:sp>
    </p:spTree>
    <p:extLst>
      <p:ext uri="{BB962C8B-B14F-4D97-AF65-F5344CB8AC3E}">
        <p14:creationId xmlns:p14="http://schemas.microsoft.com/office/powerpoint/2010/main" val="357287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39FD-5C40-4FCF-A348-61E935EF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FF0000"/>
                </a:solidFill>
              </a:rPr>
              <a:t>Create the directories below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45DA-2704-4177-B198-11604FCD6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closures</a:t>
            </a:r>
          </a:p>
          <a:p>
            <a:r>
              <a:rPr lang="en-CA" sz="4000" dirty="0" err="1"/>
              <a:t>arrowfunctions</a:t>
            </a:r>
            <a:endParaRPr lang="en-CA" sz="4000" dirty="0"/>
          </a:p>
          <a:p>
            <a:r>
              <a:rPr lang="en-CA" sz="4000" dirty="0"/>
              <a:t>promises</a:t>
            </a:r>
          </a:p>
          <a:p>
            <a:r>
              <a:rPr lang="en-CA" sz="4000" dirty="0" err="1"/>
              <a:t>servejson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80354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33-9405-422F-B0AC-BAD86EB39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1191491"/>
            <a:ext cx="8977744" cy="2660073"/>
          </a:xfrm>
        </p:spPr>
        <p:txBody>
          <a:bodyPr/>
          <a:lstStyle/>
          <a:p>
            <a:pPr algn="ctr"/>
            <a:r>
              <a:rPr lang="en-CA" sz="6000" dirty="0"/>
              <a:t>Demo Codes </a:t>
            </a:r>
            <a:br>
              <a:rPr lang="en-CA" sz="6000" dirty="0"/>
            </a:br>
            <a:r>
              <a:rPr lang="en-CA" sz="6000" dirty="0"/>
              <a:t>on</a:t>
            </a:r>
            <a:br>
              <a:rPr lang="en-CA" sz="6000" dirty="0"/>
            </a:br>
            <a:r>
              <a:rPr lang="en-CA" sz="6000" dirty="0"/>
              <a:t>Black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7902C-3660-49BA-A90A-7EAB820E0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Play around with them</a:t>
            </a:r>
          </a:p>
        </p:txBody>
      </p:sp>
    </p:spTree>
    <p:extLst>
      <p:ext uri="{BB962C8B-B14F-4D97-AF65-F5344CB8AC3E}">
        <p14:creationId xmlns:p14="http://schemas.microsoft.com/office/powerpoint/2010/main" val="21671628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33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Advanced JavaScript Objects</vt:lpstr>
      <vt:lpstr>Lesson Takeaway</vt:lpstr>
      <vt:lpstr>Create the directories below</vt:lpstr>
      <vt:lpstr>Demo Codes  on Black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 Objects</dc:title>
  <dc:creator>James Mwangi</dc:creator>
  <cp:lastModifiedBy>James Mwangi</cp:lastModifiedBy>
  <cp:revision>9</cp:revision>
  <dcterms:created xsi:type="dcterms:W3CDTF">2017-09-26T12:03:08Z</dcterms:created>
  <dcterms:modified xsi:type="dcterms:W3CDTF">2017-09-28T18:56:26Z</dcterms:modified>
</cp:coreProperties>
</file>