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8E71-D21E-B24D-A8D6-2C3AC4BC0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140EE-A054-3148-A564-0A9B5F06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622C-3BD3-0341-9481-A1474CF6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5F2-C7DA-9A4B-9920-BCD7EDD9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0054E-9A38-064F-88B0-F9009A46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313-FF61-544F-8B6C-EF151A1F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9CDF-E4E8-FD49-B15E-D61186A9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6664-FD71-644D-B612-E638C10C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E79C-DA88-8345-B165-13B91713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DA95-9AB9-2243-8A1D-D2BFD61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585D8-3408-0843-A9F2-850EB7540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06946-A790-484A-8BFC-28AFE80C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1BE3-93BA-B041-85E1-88B9380D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AAC9-CBA9-5046-A275-D569436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53E4-F234-6142-A29F-379DECC9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2DA3-7025-3142-9F2D-410C6753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0DAA-F123-9249-AA5F-3A97C42D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5A8C-0841-3045-9E66-291B1CD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9397-B77E-614B-AFE9-2C86CE7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2F60-EBDB-644D-A58B-79A1F822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754-0574-B84B-823A-9131356C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4D1E-5934-944A-9E3A-F59CC92D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4AB7-9505-274F-AFCD-1763F021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AC7-C2A3-C54F-A2AE-D5B203D5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48DA-2756-DD46-BB3B-2388FEBE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57FE-2EA2-324E-B416-AED578AF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32C9-D852-8D45-A5DF-9FFB45277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F2E-4FAB-CF4B-8130-74FC7EF76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2189-1107-E847-8E8E-D7B471B0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0A57-6D1C-394D-B428-F50636C6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D5944-7E97-0C41-A437-9EDDA830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CA34-8C89-EE49-BB57-B04A9CA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7492-00A9-F641-9C8C-C1CE907D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6C85F-7637-0447-8BE1-E64E7646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6A50C-2D73-E545-9C7B-6362F1AA1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B96E3-44D2-4645-9F8A-C4DE8C473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23FF3-1DC4-F74C-AD3D-60C84D2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49BE9-89A4-2246-B80B-A29EF858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C85A6-6E65-1642-A55F-D38F8612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C6CF-954F-774D-B3DA-A9900804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F9272-C0BD-0441-A801-4DF0CA6E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AB72F-2C69-084D-994C-C5562331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85804-FEEA-144B-9E63-01CD1617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BAAC8-7651-D545-8DD6-36CC7262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02A62-EBF5-6648-AE0F-63EA8B6E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BE0FA-A9FC-6B4F-9AB9-25E8D0C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F3BB-911C-4145-A8FA-78BAA959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A18-01F9-F74F-BF8D-EB51F5A0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15B9-A7C4-3D46-AC65-BB61819C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4CE7-2D59-EF4D-9D42-C7336A37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227A-24DC-8D40-A8CB-C75C18F6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7A91-B459-5D40-9467-F39C8490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B40F-5A45-2C41-BE55-60311B0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98678-3F3C-4E4D-9298-12585B44D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3002-8201-BA4E-B38E-22A8F12B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3528-0F43-AD48-95C5-333AE640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2AA0-8BDE-3847-8590-3F32152B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504B-5CD9-BD47-8291-306D025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F49A7-876E-4046-A73F-76F10C29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0215-A995-4F4B-88B0-B6AE12C0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26CE-4F09-0542-98C9-2C8E4FC80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7C30-6E6A-8A43-AD8E-7BC471D8D78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3895-82D5-9A4E-8CE6-B69CD9E4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3E4E-1904-6A43-AED2-A6069C315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9EE-8DA1-BE47-B58C-FE47B40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2292B4-5421-EA4B-8263-05B36E46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Tableau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81127-020E-054F-8AF1-CD5ECC6F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236716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3AF65-CD37-CF41-B8CD-A3FDCCEB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8" y="0"/>
            <a:ext cx="9560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ACAA2-1681-CA4A-A5C7-A0E7805E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10" y="0"/>
            <a:ext cx="723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29F9F-6155-D543-9080-7595DE73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31" y="0"/>
            <a:ext cx="7791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Dashboards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Dashboards</dc:title>
  <dc:creator>Litwa Lindsey</dc:creator>
  <cp:lastModifiedBy>Litwa Lindsey</cp:lastModifiedBy>
  <cp:revision>1</cp:revision>
  <dcterms:created xsi:type="dcterms:W3CDTF">2022-03-08T02:24:46Z</dcterms:created>
  <dcterms:modified xsi:type="dcterms:W3CDTF">2022-03-08T02:30:19Z</dcterms:modified>
</cp:coreProperties>
</file>