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A1B2-4EFF-4DBE-AEF5-A567A807573F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AA72-4785-4381-943D-41F70E839F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838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A1B2-4EFF-4DBE-AEF5-A567A807573F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AA72-4785-4381-943D-41F70E839F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808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A1B2-4EFF-4DBE-AEF5-A567A807573F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AA72-4785-4381-943D-41F70E839F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88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A1B2-4EFF-4DBE-AEF5-A567A807573F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AA72-4785-4381-943D-41F70E839F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42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A1B2-4EFF-4DBE-AEF5-A567A807573F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AA72-4785-4381-943D-41F70E839F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17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A1B2-4EFF-4DBE-AEF5-A567A807573F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AA72-4785-4381-943D-41F70E839F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586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A1B2-4EFF-4DBE-AEF5-A567A807573F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AA72-4785-4381-943D-41F70E839F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634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A1B2-4EFF-4DBE-AEF5-A567A807573F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AA72-4785-4381-943D-41F70E839F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07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A1B2-4EFF-4DBE-AEF5-A567A807573F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AA72-4785-4381-943D-41F70E839F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20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A1B2-4EFF-4DBE-AEF5-A567A807573F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AA72-4785-4381-943D-41F70E839F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186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A1B2-4EFF-4DBE-AEF5-A567A807573F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AA72-4785-4381-943D-41F70E839F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955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DA1B2-4EFF-4DBE-AEF5-A567A807573F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8AA72-4785-4381-943D-41F70E839F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579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ETCD Backup &amp; Restore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876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823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5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818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8557"/>
            <a:ext cx="10515600" cy="489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513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94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79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8557"/>
            <a:ext cx="10431331" cy="463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483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2052"/>
            <a:ext cx="10515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017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175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40835"/>
            <a:ext cx="10515600" cy="412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116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r>
              <a:rPr lang="en-IN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THANK YOU</a:t>
            </a:r>
            <a:endParaRPr lang="en-IN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109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kubernetes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34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kubeadm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5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173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Join the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kubeadm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token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77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the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tls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certificates are in this path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5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876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5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760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5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731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381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062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24</Words>
  <Application>Microsoft Office PowerPoint</Application>
  <PresentationFormat>Widescreen</PresentationFormat>
  <Paragraphs>10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ETCD Backup &amp; Restore</vt:lpstr>
      <vt:lpstr>Install kubernetes </vt:lpstr>
      <vt:lpstr>Do kubeadm init</vt:lpstr>
      <vt:lpstr>Join the kubeadm token </vt:lpstr>
      <vt:lpstr>All the tls certificates are in this path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9</cp:revision>
  <dcterms:created xsi:type="dcterms:W3CDTF">2023-03-31T03:28:08Z</dcterms:created>
  <dcterms:modified xsi:type="dcterms:W3CDTF">2023-03-31T12:31:24Z</dcterms:modified>
</cp:coreProperties>
</file>