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71" r:id="rId10"/>
    <p:sldId id="272" r:id="rId11"/>
    <p:sldId id="273" r:id="rId12"/>
    <p:sldId id="274" r:id="rId13"/>
    <p:sldId id="275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276" r:id="rId35"/>
    <p:sldId id="277" r:id="rId36"/>
    <p:sldId id="278" r:id="rId37"/>
    <p:sldId id="279" r:id="rId38"/>
    <p:sldId id="280" r:id="rId39"/>
    <p:sldId id="281" r:id="rId40"/>
    <p:sldId id="282" r:id="rId41"/>
    <p:sldId id="283" r:id="rId42"/>
    <p:sldId id="284" r:id="rId43"/>
    <p:sldId id="285" r:id="rId44"/>
    <p:sldId id="286" r:id="rId45"/>
    <p:sldId id="287" r:id="rId46"/>
    <p:sldId id="288" r:id="rId47"/>
    <p:sldId id="289" r:id="rId48"/>
    <p:sldId id="290" r:id="rId49"/>
    <p:sldId id="291" r:id="rId50"/>
    <p:sldId id="292" r:id="rId51"/>
    <p:sldId id="293" r:id="rId52"/>
    <p:sldId id="294" r:id="rId53"/>
    <p:sldId id="295" r:id="rId54"/>
    <p:sldId id="296" r:id="rId55"/>
    <p:sldId id="297" r:id="rId56"/>
    <p:sldId id="298" r:id="rId57"/>
    <p:sldId id="299" r:id="rId58"/>
    <p:sldId id="300" r:id="rId59"/>
    <p:sldId id="301" r:id="rId60"/>
    <p:sldId id="302" r:id="rId61"/>
    <p:sldId id="303" r:id="rId62"/>
    <p:sldId id="304" r:id="rId63"/>
    <p:sldId id="263" r:id="rId64"/>
    <p:sldId id="264" r:id="rId65"/>
    <p:sldId id="265" r:id="rId66"/>
    <p:sldId id="266" r:id="rId67"/>
    <p:sldId id="267" r:id="rId68"/>
    <p:sldId id="268" r:id="rId69"/>
    <p:sldId id="269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9FD5-6D25-454E-B1C5-9267015ED33E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9BDC8-9CBD-4BC5-B262-DF209D718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284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9FD5-6D25-454E-B1C5-9267015ED33E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9BDC8-9CBD-4BC5-B262-DF209D718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71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9FD5-6D25-454E-B1C5-9267015ED33E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9BDC8-9CBD-4BC5-B262-DF209D718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946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9FD5-6D25-454E-B1C5-9267015ED33E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9BDC8-9CBD-4BC5-B262-DF209D718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592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9FD5-6D25-454E-B1C5-9267015ED33E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9BDC8-9CBD-4BC5-B262-DF209D718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88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9FD5-6D25-454E-B1C5-9267015ED33E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9BDC8-9CBD-4BC5-B262-DF209D718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32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9FD5-6D25-454E-B1C5-9267015ED33E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9BDC8-9CBD-4BC5-B262-DF209D718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611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9FD5-6D25-454E-B1C5-9267015ED33E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9BDC8-9CBD-4BC5-B262-DF209D718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457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9FD5-6D25-454E-B1C5-9267015ED33E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9BDC8-9CBD-4BC5-B262-DF209D718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25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9FD5-6D25-454E-B1C5-9267015ED33E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9BDC8-9CBD-4BC5-B262-DF209D718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978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9FD5-6D25-454E-B1C5-9267015ED33E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9BDC8-9CBD-4BC5-B262-DF209D718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04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C9FD5-6D25-454E-B1C5-9267015ED33E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9BDC8-9CBD-4BC5-B262-DF209D718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317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KUBE WATCH</a:t>
            </a:r>
            <a:endParaRPr lang="en-IN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661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5218" y="1825625"/>
            <a:ext cx="904156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689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7557" y="1825625"/>
            <a:ext cx="93968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27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3676" y="1825625"/>
            <a:ext cx="598464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869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0316" y="1825625"/>
            <a:ext cx="793136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035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1520" y="3534504"/>
            <a:ext cx="8668960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5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0318" y="1825625"/>
            <a:ext cx="835136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14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9825" y="1825625"/>
            <a:ext cx="83323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220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3073" y="2543765"/>
            <a:ext cx="7725853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404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2395" y="1825625"/>
            <a:ext cx="77672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439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6923" y="1825625"/>
            <a:ext cx="793815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177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kube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watch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kubewatch is a Kubernetes watcher that publishes notifications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to Slack/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hipchat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mattermost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/flock channels. It watches the cluster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for resource changes and notifies them through web hooks.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Basically kubewatch looks for events like pod/deployment/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confimap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creation/deletion and sent notification to selected channels like</a:t>
            </a: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slack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hipchat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mattermost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flock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webhook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smtp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696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7668" y="1825625"/>
            <a:ext cx="799666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018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9988" y="1825625"/>
            <a:ext cx="819202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154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4327" y="1825625"/>
            <a:ext cx="842334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890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7207" y="1825625"/>
            <a:ext cx="821758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739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4739" y="1825625"/>
            <a:ext cx="60425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976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3199" y="1825625"/>
            <a:ext cx="746560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29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2209" y="1825625"/>
            <a:ext cx="650758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0880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0644" y="1825625"/>
            <a:ext cx="6170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6345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5680" y="3196319"/>
            <a:ext cx="6020640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4637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7781" y="1825625"/>
            <a:ext cx="80564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856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Kubewatch is an open-source Kubernetes tool that enables users to monitor and react to events that occur within a Kubernetes cluster. Kubewatch acts as a controller that listens to Kubernetes events and triggers configured actions based on those events.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Kubewatch is that it provides a powerful mechanism for automating and responding to changes within a Kubernetes environment. With Kubewatch, users can create custom event triggers that execute specific actions when events occur, such as sending notifications, scaling resources, or running scripts.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8738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3049" y="1825625"/>
            <a:ext cx="69659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712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8780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0540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3342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0882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6125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3360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8572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6329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339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5253" y="2398643"/>
            <a:ext cx="7544700" cy="355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156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8635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9944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0966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0356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0754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7250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0584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2064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1083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13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214" y="1825625"/>
            <a:ext cx="84055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3268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8204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9151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0889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212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6177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3164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5694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2341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8192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615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3443" y="1825625"/>
            <a:ext cx="58651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94653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4183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0848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5433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63571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91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633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74250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0664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34934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125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6390" y="1825625"/>
            <a:ext cx="597922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04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1442" y="1825625"/>
            <a:ext cx="578911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8829" y="1825625"/>
            <a:ext cx="581434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032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4363</TotalTime>
  <Words>151</Words>
  <Application>Microsoft Office PowerPoint</Application>
  <PresentationFormat>Widescreen</PresentationFormat>
  <Paragraphs>15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4" baseType="lpstr">
      <vt:lpstr>Arial</vt:lpstr>
      <vt:lpstr>Calibri</vt:lpstr>
      <vt:lpstr>Calibri Light</vt:lpstr>
      <vt:lpstr>Times New Roman</vt:lpstr>
      <vt:lpstr>Office Theme</vt:lpstr>
      <vt:lpstr>KUBE WATCH</vt:lpstr>
      <vt:lpstr>What is kube watch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 WATCH</dc:title>
  <dc:creator>User</dc:creator>
  <cp:lastModifiedBy>User</cp:lastModifiedBy>
  <cp:revision>9</cp:revision>
  <dcterms:created xsi:type="dcterms:W3CDTF">2023-04-14T05:18:14Z</dcterms:created>
  <dcterms:modified xsi:type="dcterms:W3CDTF">2023-04-17T06:01:35Z</dcterms:modified>
</cp:coreProperties>
</file>