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85"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FBB372-D397-4B71-BC2F-224C9415DDA2}"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33155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FBB372-D397-4B71-BC2F-224C9415DDA2}"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422258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FBB372-D397-4B71-BC2F-224C9415DDA2}"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230612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FBB372-D397-4B71-BC2F-224C9415DDA2}"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126294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FBB372-D397-4B71-BC2F-224C9415DDA2}"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413169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FBB372-D397-4B71-BC2F-224C9415DDA2}"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323541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FBB372-D397-4B71-BC2F-224C9415DDA2}"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414538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FBB372-D397-4B71-BC2F-224C9415DDA2}"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160070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BB372-D397-4B71-BC2F-224C9415DDA2}"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415373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FBB372-D397-4B71-BC2F-224C9415DDA2}"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157701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FBB372-D397-4B71-BC2F-224C9415DDA2}"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805C-A697-4617-B83C-CEF88C5D2ECE}" type="slidenum">
              <a:rPr lang="en-IN" smtClean="0"/>
              <a:t>‹#›</a:t>
            </a:fld>
            <a:endParaRPr lang="en-IN"/>
          </a:p>
        </p:txBody>
      </p:sp>
    </p:spTree>
    <p:extLst>
      <p:ext uri="{BB962C8B-B14F-4D97-AF65-F5344CB8AC3E}">
        <p14:creationId xmlns:p14="http://schemas.microsoft.com/office/powerpoint/2010/main" val="255686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BB372-D397-4B71-BC2F-224C9415DDA2}" type="datetimeFigureOut">
              <a:rPr lang="en-IN" smtClean="0"/>
              <a:t>20-04-2023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9805C-A697-4617-B83C-CEF88C5D2ECE}" type="slidenum">
              <a:rPr lang="en-IN" smtClean="0"/>
              <a:t>‹#›</a:t>
            </a:fld>
            <a:endParaRPr lang="en-IN"/>
          </a:p>
        </p:txBody>
      </p:sp>
    </p:spTree>
    <p:extLst>
      <p:ext uri="{BB962C8B-B14F-4D97-AF65-F5344CB8AC3E}">
        <p14:creationId xmlns:p14="http://schemas.microsoft.com/office/powerpoint/2010/main" val="100247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Kubernetes Dashboard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39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764975"/>
            <a:ext cx="10515600" cy="2472637"/>
          </a:xfrm>
          <a:prstGeom prst="rect">
            <a:avLst/>
          </a:prstGeom>
        </p:spPr>
      </p:pic>
    </p:spTree>
    <p:extLst>
      <p:ext uri="{BB962C8B-B14F-4D97-AF65-F5344CB8AC3E}">
        <p14:creationId xmlns:p14="http://schemas.microsoft.com/office/powerpoint/2010/main" val="257741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58247" y="1825625"/>
            <a:ext cx="8275506" cy="4351338"/>
          </a:xfrm>
          <a:prstGeom prst="rect">
            <a:avLst/>
          </a:prstGeom>
        </p:spPr>
      </p:pic>
    </p:spTree>
    <p:extLst>
      <p:ext uri="{BB962C8B-B14F-4D97-AF65-F5344CB8AC3E}">
        <p14:creationId xmlns:p14="http://schemas.microsoft.com/office/powerpoint/2010/main" val="370452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1956849"/>
            <a:ext cx="10515600" cy="4088890"/>
          </a:xfrm>
          <a:prstGeom prst="rect">
            <a:avLst/>
          </a:prstGeom>
        </p:spPr>
      </p:pic>
    </p:spTree>
    <p:extLst>
      <p:ext uri="{BB962C8B-B14F-4D97-AF65-F5344CB8AC3E}">
        <p14:creationId xmlns:p14="http://schemas.microsoft.com/office/powerpoint/2010/main" val="80385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42614" y="1825625"/>
            <a:ext cx="8106772" cy="4351338"/>
          </a:xfrm>
          <a:prstGeom prst="rect">
            <a:avLst/>
          </a:prstGeom>
        </p:spPr>
      </p:pic>
    </p:spTree>
    <p:extLst>
      <p:ext uri="{BB962C8B-B14F-4D97-AF65-F5344CB8AC3E}">
        <p14:creationId xmlns:p14="http://schemas.microsoft.com/office/powerpoint/2010/main" val="239152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36785" y="1825625"/>
            <a:ext cx="9318430" cy="4351338"/>
          </a:xfrm>
          <a:prstGeom prst="rect">
            <a:avLst/>
          </a:prstGeom>
        </p:spPr>
      </p:pic>
    </p:spTree>
    <p:extLst>
      <p:ext uri="{BB962C8B-B14F-4D97-AF65-F5344CB8AC3E}">
        <p14:creationId xmlns:p14="http://schemas.microsoft.com/office/powerpoint/2010/main" val="206706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71103" y="1825625"/>
            <a:ext cx="8649794" cy="4351338"/>
          </a:xfrm>
          <a:prstGeom prst="rect">
            <a:avLst/>
          </a:prstGeom>
        </p:spPr>
      </p:pic>
    </p:spTree>
    <p:extLst>
      <p:ext uri="{BB962C8B-B14F-4D97-AF65-F5344CB8AC3E}">
        <p14:creationId xmlns:p14="http://schemas.microsoft.com/office/powerpoint/2010/main" val="392088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15512" y="1825625"/>
            <a:ext cx="8960975" cy="4351338"/>
          </a:xfrm>
          <a:prstGeom prst="rect">
            <a:avLst/>
          </a:prstGeom>
        </p:spPr>
      </p:pic>
    </p:spTree>
    <p:extLst>
      <p:ext uri="{BB962C8B-B14F-4D97-AF65-F5344CB8AC3E}">
        <p14:creationId xmlns:p14="http://schemas.microsoft.com/office/powerpoint/2010/main" val="129406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38272" y="1825625"/>
            <a:ext cx="8715455" cy="4351338"/>
          </a:xfrm>
          <a:prstGeom prst="rect">
            <a:avLst/>
          </a:prstGeom>
        </p:spPr>
      </p:pic>
    </p:spTree>
    <p:extLst>
      <p:ext uri="{BB962C8B-B14F-4D97-AF65-F5344CB8AC3E}">
        <p14:creationId xmlns:p14="http://schemas.microsoft.com/office/powerpoint/2010/main" val="19693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33699" y="1825625"/>
            <a:ext cx="8924601" cy="4351338"/>
          </a:xfrm>
          <a:prstGeom prst="rect">
            <a:avLst/>
          </a:prstGeom>
        </p:spPr>
      </p:pic>
    </p:spTree>
    <p:extLst>
      <p:ext uri="{BB962C8B-B14F-4D97-AF65-F5344CB8AC3E}">
        <p14:creationId xmlns:p14="http://schemas.microsoft.com/office/powerpoint/2010/main" val="366148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846746" y="1825625"/>
            <a:ext cx="8498507" cy="4351338"/>
          </a:xfrm>
          <a:prstGeom prst="rect">
            <a:avLst/>
          </a:prstGeom>
        </p:spPr>
      </p:pic>
    </p:spTree>
    <p:extLst>
      <p:ext uri="{BB962C8B-B14F-4D97-AF65-F5344CB8AC3E}">
        <p14:creationId xmlns:p14="http://schemas.microsoft.com/office/powerpoint/2010/main" val="88035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Deploy and Access the Kubernetes Dashboard</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Dashboard is a web-based Kubernetes user interface. You can use Dashboard to deploy containerized applications to a Kubernetes cluster, troubleshoot your containerized application, and manage the cluster resources. You can use Dashboard to get an overview of applications running on your cluster, as well as for creating or modifying individual Kubernetes resources (such as Deployments, Jobs, </a:t>
            </a:r>
            <a:r>
              <a:rPr lang="en-US" sz="2000" dirty="0" err="1">
                <a:latin typeface="Times New Roman" panose="02020603050405020304" pitchFamily="18" charset="0"/>
                <a:cs typeface="Times New Roman" panose="02020603050405020304" pitchFamily="18" charset="0"/>
              </a:rPr>
              <a:t>DaemonSets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For example, you can scale a Deployment, initiate a rolling update, restart a pod or deploy new applications using a deploy wizard.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31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53466" y="1825625"/>
            <a:ext cx="8885067" cy="4351338"/>
          </a:xfrm>
          <a:prstGeom prst="rect">
            <a:avLst/>
          </a:prstGeom>
        </p:spPr>
      </p:pic>
    </p:spTree>
    <p:extLst>
      <p:ext uri="{BB962C8B-B14F-4D97-AF65-F5344CB8AC3E}">
        <p14:creationId xmlns:p14="http://schemas.microsoft.com/office/powerpoint/2010/main" val="2009364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18915" y="1825625"/>
            <a:ext cx="8754170" cy="4351338"/>
          </a:xfrm>
          <a:prstGeom prst="rect">
            <a:avLst/>
          </a:prstGeom>
        </p:spPr>
      </p:pic>
    </p:spTree>
    <p:extLst>
      <p:ext uri="{BB962C8B-B14F-4D97-AF65-F5344CB8AC3E}">
        <p14:creationId xmlns:p14="http://schemas.microsoft.com/office/powerpoint/2010/main" val="392279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890119" y="1825625"/>
            <a:ext cx="8411761" cy="4351338"/>
          </a:xfrm>
          <a:prstGeom prst="rect">
            <a:avLst/>
          </a:prstGeom>
        </p:spPr>
      </p:pic>
    </p:spTree>
    <p:extLst>
      <p:ext uri="{BB962C8B-B14F-4D97-AF65-F5344CB8AC3E}">
        <p14:creationId xmlns:p14="http://schemas.microsoft.com/office/powerpoint/2010/main" val="106869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83048" y="1825625"/>
            <a:ext cx="9625904" cy="4351338"/>
          </a:xfrm>
          <a:prstGeom prst="rect">
            <a:avLst/>
          </a:prstGeom>
        </p:spPr>
      </p:pic>
    </p:spTree>
    <p:extLst>
      <p:ext uri="{BB962C8B-B14F-4D97-AF65-F5344CB8AC3E}">
        <p14:creationId xmlns:p14="http://schemas.microsoft.com/office/powerpoint/2010/main" val="3373050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33164" y="1825625"/>
            <a:ext cx="9725672" cy="4351338"/>
          </a:xfrm>
          <a:prstGeom prst="rect">
            <a:avLst/>
          </a:prstGeom>
        </p:spPr>
      </p:pic>
    </p:spTree>
    <p:extLst>
      <p:ext uri="{BB962C8B-B14F-4D97-AF65-F5344CB8AC3E}">
        <p14:creationId xmlns:p14="http://schemas.microsoft.com/office/powerpoint/2010/main" val="195860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99865" y="1825625"/>
            <a:ext cx="9392270" cy="4351338"/>
          </a:xfrm>
          <a:prstGeom prst="rect">
            <a:avLst/>
          </a:prstGeom>
        </p:spPr>
      </p:pic>
    </p:spTree>
    <p:extLst>
      <p:ext uri="{BB962C8B-B14F-4D97-AF65-F5344CB8AC3E}">
        <p14:creationId xmlns:p14="http://schemas.microsoft.com/office/powerpoint/2010/main" val="227380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72616" y="1825625"/>
            <a:ext cx="9646767" cy="4351338"/>
          </a:xfrm>
          <a:prstGeom prst="rect">
            <a:avLst/>
          </a:prstGeom>
        </p:spPr>
      </p:pic>
    </p:spTree>
    <p:extLst>
      <p:ext uri="{BB962C8B-B14F-4D97-AF65-F5344CB8AC3E}">
        <p14:creationId xmlns:p14="http://schemas.microsoft.com/office/powerpoint/2010/main" val="164421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55147" y="1825625"/>
            <a:ext cx="9481706" cy="4351338"/>
          </a:xfrm>
          <a:prstGeom prst="rect">
            <a:avLst/>
          </a:prstGeom>
        </p:spPr>
      </p:pic>
    </p:spTree>
    <p:extLst>
      <p:ext uri="{BB962C8B-B14F-4D97-AF65-F5344CB8AC3E}">
        <p14:creationId xmlns:p14="http://schemas.microsoft.com/office/powerpoint/2010/main" val="1880976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79203" y="1825625"/>
            <a:ext cx="9633594" cy="4351338"/>
          </a:xfrm>
          <a:prstGeom prst="rect">
            <a:avLst/>
          </a:prstGeom>
        </p:spPr>
      </p:pic>
    </p:spTree>
    <p:extLst>
      <p:ext uri="{BB962C8B-B14F-4D97-AF65-F5344CB8AC3E}">
        <p14:creationId xmlns:p14="http://schemas.microsoft.com/office/powerpoint/2010/main" val="267500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220359" y="1825625"/>
            <a:ext cx="7751282" cy="4351338"/>
          </a:xfrm>
          <a:prstGeom prst="rect">
            <a:avLst/>
          </a:prstGeom>
        </p:spPr>
      </p:pic>
    </p:spTree>
    <p:extLst>
      <p:ext uri="{BB962C8B-B14F-4D97-AF65-F5344CB8AC3E}">
        <p14:creationId xmlns:p14="http://schemas.microsoft.com/office/powerpoint/2010/main" val="129562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66935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225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6860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0171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2781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0736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838200" y="1825625"/>
            <a:ext cx="10515599" cy="4351338"/>
          </a:xfrm>
          <a:prstGeom prst="rect">
            <a:avLst/>
          </a:prstGeom>
        </p:spPr>
      </p:pic>
    </p:spTree>
    <p:extLst>
      <p:ext uri="{BB962C8B-B14F-4D97-AF65-F5344CB8AC3E}">
        <p14:creationId xmlns:p14="http://schemas.microsoft.com/office/powerpoint/2010/main" val="253735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smtClean="0"/>
              <a:t>kubectl</a:t>
            </a:r>
            <a:r>
              <a:rPr lang="en-US" dirty="0" smtClean="0"/>
              <a:t> apply -f https://raw.githubusercontent.com/kubernetes/dashboard/v2.7.0/aio/deploy/recommended.yaml</a:t>
            </a:r>
            <a:endParaRPr lang="en-US" dirty="0"/>
          </a:p>
        </p:txBody>
      </p:sp>
      <p:pic>
        <p:nvPicPr>
          <p:cNvPr id="5" name="Picture 4"/>
          <p:cNvPicPr>
            <a:picLocks noChangeAspect="1"/>
          </p:cNvPicPr>
          <p:nvPr/>
        </p:nvPicPr>
        <p:blipFill>
          <a:blip r:embed="rId2"/>
          <a:stretch>
            <a:fillRect/>
          </a:stretch>
        </p:blipFill>
        <p:spPr>
          <a:xfrm>
            <a:off x="1302026" y="3028307"/>
            <a:ext cx="9021417" cy="3419988"/>
          </a:xfrm>
          <a:prstGeom prst="rect">
            <a:avLst/>
          </a:prstGeom>
        </p:spPr>
      </p:pic>
    </p:spTree>
    <p:extLst>
      <p:ext uri="{BB962C8B-B14F-4D97-AF65-F5344CB8AC3E}">
        <p14:creationId xmlns:p14="http://schemas.microsoft.com/office/powerpoint/2010/main" val="389611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109</Words>
  <Application>Microsoft Office PowerPoint</Application>
  <PresentationFormat>Widescreen</PresentationFormat>
  <Paragraphs>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Kubernetes Dashboard</vt:lpstr>
      <vt:lpstr>Deploy and Access the Kubernetes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2023-04-20T06:28:28Z</dcterms:created>
  <dcterms:modified xsi:type="dcterms:W3CDTF">2023-04-20T07:12:21Z</dcterms:modified>
</cp:coreProperties>
</file>