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4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8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7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9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7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9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6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8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68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7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89DB-3E3C-4557-9DA2-250DC1566AA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D741-D594-4C7B-BB74-7E774F1A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2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3" y="1825625"/>
            <a:ext cx="8362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4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304" y="1838877"/>
            <a:ext cx="8293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6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046" y="1825625"/>
            <a:ext cx="82999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129" y="1825625"/>
            <a:ext cx="8117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0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5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7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6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4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78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365" y="1825625"/>
            <a:ext cx="71972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3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5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0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7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923" y="648184"/>
            <a:ext cx="10245877" cy="6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2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773" y="1027906"/>
            <a:ext cx="9716454" cy="52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9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362" y="1825625"/>
            <a:ext cx="9549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0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5" y="338621"/>
            <a:ext cx="11636959" cy="63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80" y="1825625"/>
            <a:ext cx="8077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6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310" y="1825625"/>
            <a:ext cx="8107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739" y="1825625"/>
            <a:ext cx="8202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1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Anshuman Hota</cp:lastModifiedBy>
  <cp:revision>7</cp:revision>
  <dcterms:created xsi:type="dcterms:W3CDTF">2023-04-18T06:19:19Z</dcterms:created>
  <dcterms:modified xsi:type="dcterms:W3CDTF">2023-04-26T07:19:58Z</dcterms:modified>
</cp:coreProperties>
</file>