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1B5DC5A-3E68-4A32-B053-7B1F68ADA462}"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95BE9-31B7-4399-AE37-85977266B9AA}" type="slidenum">
              <a:rPr lang="en-IN" smtClean="0"/>
              <a:t>‹#›</a:t>
            </a:fld>
            <a:endParaRPr lang="en-IN"/>
          </a:p>
        </p:txBody>
      </p:sp>
    </p:spTree>
    <p:extLst>
      <p:ext uri="{BB962C8B-B14F-4D97-AF65-F5344CB8AC3E}">
        <p14:creationId xmlns:p14="http://schemas.microsoft.com/office/powerpoint/2010/main" val="174561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B5DC5A-3E68-4A32-B053-7B1F68ADA462}"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95BE9-31B7-4399-AE37-85977266B9AA}" type="slidenum">
              <a:rPr lang="en-IN" smtClean="0"/>
              <a:t>‹#›</a:t>
            </a:fld>
            <a:endParaRPr lang="en-IN"/>
          </a:p>
        </p:txBody>
      </p:sp>
    </p:spTree>
    <p:extLst>
      <p:ext uri="{BB962C8B-B14F-4D97-AF65-F5344CB8AC3E}">
        <p14:creationId xmlns:p14="http://schemas.microsoft.com/office/powerpoint/2010/main" val="97276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B5DC5A-3E68-4A32-B053-7B1F68ADA462}"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95BE9-31B7-4399-AE37-85977266B9AA}" type="slidenum">
              <a:rPr lang="en-IN" smtClean="0"/>
              <a:t>‹#›</a:t>
            </a:fld>
            <a:endParaRPr lang="en-IN"/>
          </a:p>
        </p:txBody>
      </p:sp>
    </p:spTree>
    <p:extLst>
      <p:ext uri="{BB962C8B-B14F-4D97-AF65-F5344CB8AC3E}">
        <p14:creationId xmlns:p14="http://schemas.microsoft.com/office/powerpoint/2010/main" val="93169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B5DC5A-3E68-4A32-B053-7B1F68ADA462}"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95BE9-31B7-4399-AE37-85977266B9AA}" type="slidenum">
              <a:rPr lang="en-IN" smtClean="0"/>
              <a:t>‹#›</a:t>
            </a:fld>
            <a:endParaRPr lang="en-IN"/>
          </a:p>
        </p:txBody>
      </p:sp>
    </p:spTree>
    <p:extLst>
      <p:ext uri="{BB962C8B-B14F-4D97-AF65-F5344CB8AC3E}">
        <p14:creationId xmlns:p14="http://schemas.microsoft.com/office/powerpoint/2010/main" val="1688211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B5DC5A-3E68-4A32-B053-7B1F68ADA462}"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95BE9-31B7-4399-AE37-85977266B9AA}" type="slidenum">
              <a:rPr lang="en-IN" smtClean="0"/>
              <a:t>‹#›</a:t>
            </a:fld>
            <a:endParaRPr lang="en-IN"/>
          </a:p>
        </p:txBody>
      </p:sp>
    </p:spTree>
    <p:extLst>
      <p:ext uri="{BB962C8B-B14F-4D97-AF65-F5344CB8AC3E}">
        <p14:creationId xmlns:p14="http://schemas.microsoft.com/office/powerpoint/2010/main" val="194976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1B5DC5A-3E68-4A32-B053-7B1F68ADA462}"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95BE9-31B7-4399-AE37-85977266B9AA}" type="slidenum">
              <a:rPr lang="en-IN" smtClean="0"/>
              <a:t>‹#›</a:t>
            </a:fld>
            <a:endParaRPr lang="en-IN"/>
          </a:p>
        </p:txBody>
      </p:sp>
    </p:spTree>
    <p:extLst>
      <p:ext uri="{BB962C8B-B14F-4D97-AF65-F5344CB8AC3E}">
        <p14:creationId xmlns:p14="http://schemas.microsoft.com/office/powerpoint/2010/main" val="295685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1B5DC5A-3E68-4A32-B053-7B1F68ADA462}"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995BE9-31B7-4399-AE37-85977266B9AA}" type="slidenum">
              <a:rPr lang="en-IN" smtClean="0"/>
              <a:t>‹#›</a:t>
            </a:fld>
            <a:endParaRPr lang="en-IN"/>
          </a:p>
        </p:txBody>
      </p:sp>
    </p:spTree>
    <p:extLst>
      <p:ext uri="{BB962C8B-B14F-4D97-AF65-F5344CB8AC3E}">
        <p14:creationId xmlns:p14="http://schemas.microsoft.com/office/powerpoint/2010/main" val="413418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1B5DC5A-3E68-4A32-B053-7B1F68ADA462}"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995BE9-31B7-4399-AE37-85977266B9AA}" type="slidenum">
              <a:rPr lang="en-IN" smtClean="0"/>
              <a:t>‹#›</a:t>
            </a:fld>
            <a:endParaRPr lang="en-IN"/>
          </a:p>
        </p:txBody>
      </p:sp>
    </p:spTree>
    <p:extLst>
      <p:ext uri="{BB962C8B-B14F-4D97-AF65-F5344CB8AC3E}">
        <p14:creationId xmlns:p14="http://schemas.microsoft.com/office/powerpoint/2010/main" val="405661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5DC5A-3E68-4A32-B053-7B1F68ADA462}"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995BE9-31B7-4399-AE37-85977266B9AA}" type="slidenum">
              <a:rPr lang="en-IN" smtClean="0"/>
              <a:t>‹#›</a:t>
            </a:fld>
            <a:endParaRPr lang="en-IN"/>
          </a:p>
        </p:txBody>
      </p:sp>
    </p:spTree>
    <p:extLst>
      <p:ext uri="{BB962C8B-B14F-4D97-AF65-F5344CB8AC3E}">
        <p14:creationId xmlns:p14="http://schemas.microsoft.com/office/powerpoint/2010/main" val="356018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B5DC5A-3E68-4A32-B053-7B1F68ADA462}"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95BE9-31B7-4399-AE37-85977266B9AA}" type="slidenum">
              <a:rPr lang="en-IN" smtClean="0"/>
              <a:t>‹#›</a:t>
            </a:fld>
            <a:endParaRPr lang="en-IN"/>
          </a:p>
        </p:txBody>
      </p:sp>
    </p:spTree>
    <p:extLst>
      <p:ext uri="{BB962C8B-B14F-4D97-AF65-F5344CB8AC3E}">
        <p14:creationId xmlns:p14="http://schemas.microsoft.com/office/powerpoint/2010/main" val="297862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B5DC5A-3E68-4A32-B053-7B1F68ADA462}"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95BE9-31B7-4399-AE37-85977266B9AA}" type="slidenum">
              <a:rPr lang="en-IN" smtClean="0"/>
              <a:t>‹#›</a:t>
            </a:fld>
            <a:endParaRPr lang="en-IN"/>
          </a:p>
        </p:txBody>
      </p:sp>
    </p:spTree>
    <p:extLst>
      <p:ext uri="{BB962C8B-B14F-4D97-AF65-F5344CB8AC3E}">
        <p14:creationId xmlns:p14="http://schemas.microsoft.com/office/powerpoint/2010/main" val="186220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5DC5A-3E68-4A32-B053-7B1F68ADA462}" type="datetimeFigureOut">
              <a:rPr lang="en-IN" smtClean="0"/>
              <a:t>25-04-2023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95BE9-31B7-4399-AE37-85977266B9AA}" type="slidenum">
              <a:rPr lang="en-IN" smtClean="0"/>
              <a:t>‹#›</a:t>
            </a:fld>
            <a:endParaRPr lang="en-IN"/>
          </a:p>
        </p:txBody>
      </p:sp>
    </p:spTree>
    <p:extLst>
      <p:ext uri="{BB962C8B-B14F-4D97-AF65-F5344CB8AC3E}">
        <p14:creationId xmlns:p14="http://schemas.microsoft.com/office/powerpoint/2010/main" val="782146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3824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302893" y="1825625"/>
            <a:ext cx="7586214" cy="4351338"/>
          </a:xfrm>
          <a:prstGeom prst="rect">
            <a:avLst/>
          </a:prstGeom>
        </p:spPr>
      </p:pic>
    </p:spTree>
    <p:extLst>
      <p:ext uri="{BB962C8B-B14F-4D97-AF65-F5344CB8AC3E}">
        <p14:creationId xmlns:p14="http://schemas.microsoft.com/office/powerpoint/2010/main" val="561053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323412" y="1825625"/>
            <a:ext cx="7545176" cy="4351338"/>
          </a:xfrm>
          <a:prstGeom prst="rect">
            <a:avLst/>
          </a:prstGeom>
        </p:spPr>
      </p:pic>
    </p:spTree>
    <p:extLst>
      <p:ext uri="{BB962C8B-B14F-4D97-AF65-F5344CB8AC3E}">
        <p14:creationId xmlns:p14="http://schemas.microsoft.com/office/powerpoint/2010/main" val="298016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251861" y="2153186"/>
            <a:ext cx="9688277" cy="3696216"/>
          </a:xfrm>
          <a:prstGeom prst="rect">
            <a:avLst/>
          </a:prstGeom>
        </p:spPr>
      </p:pic>
    </p:spTree>
    <p:extLst>
      <p:ext uri="{BB962C8B-B14F-4D97-AF65-F5344CB8AC3E}">
        <p14:creationId xmlns:p14="http://schemas.microsoft.com/office/powerpoint/2010/main" val="421338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14020" y="1825625"/>
            <a:ext cx="6763960" cy="4351338"/>
          </a:xfrm>
          <a:prstGeom prst="rect">
            <a:avLst/>
          </a:prstGeom>
        </p:spPr>
      </p:pic>
    </p:spTree>
    <p:extLst>
      <p:ext uri="{BB962C8B-B14F-4D97-AF65-F5344CB8AC3E}">
        <p14:creationId xmlns:p14="http://schemas.microsoft.com/office/powerpoint/2010/main" val="3395511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297669" y="1825625"/>
            <a:ext cx="9596662" cy="4351338"/>
          </a:xfrm>
          <a:prstGeom prst="rect">
            <a:avLst/>
          </a:prstGeom>
        </p:spPr>
      </p:pic>
    </p:spTree>
    <p:extLst>
      <p:ext uri="{BB962C8B-B14F-4D97-AF65-F5344CB8AC3E}">
        <p14:creationId xmlns:p14="http://schemas.microsoft.com/office/powerpoint/2010/main" val="1195218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200619" y="1825625"/>
            <a:ext cx="7790761" cy="4351338"/>
          </a:xfrm>
          <a:prstGeom prst="rect">
            <a:avLst/>
          </a:prstGeom>
        </p:spPr>
      </p:pic>
    </p:spTree>
    <p:extLst>
      <p:ext uri="{BB962C8B-B14F-4D97-AF65-F5344CB8AC3E}">
        <p14:creationId xmlns:p14="http://schemas.microsoft.com/office/powerpoint/2010/main" val="2728738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62833" y="1825625"/>
            <a:ext cx="6666334" cy="4351338"/>
          </a:xfrm>
          <a:prstGeom prst="rect">
            <a:avLst/>
          </a:prstGeom>
        </p:spPr>
      </p:pic>
    </p:spTree>
    <p:extLst>
      <p:ext uri="{BB962C8B-B14F-4D97-AF65-F5344CB8AC3E}">
        <p14:creationId xmlns:p14="http://schemas.microsoft.com/office/powerpoint/2010/main" val="39768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007180" y="1825625"/>
            <a:ext cx="8177639" cy="4351338"/>
          </a:xfrm>
          <a:prstGeom prst="rect">
            <a:avLst/>
          </a:prstGeom>
        </p:spPr>
      </p:pic>
    </p:spTree>
    <p:extLst>
      <p:ext uri="{BB962C8B-B14F-4D97-AF65-F5344CB8AC3E}">
        <p14:creationId xmlns:p14="http://schemas.microsoft.com/office/powerpoint/2010/main" val="1403843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238481" y="1825625"/>
            <a:ext cx="7715037" cy="4351338"/>
          </a:xfrm>
          <a:prstGeom prst="rect">
            <a:avLst/>
          </a:prstGeom>
        </p:spPr>
      </p:pic>
    </p:spTree>
    <p:extLst>
      <p:ext uri="{BB962C8B-B14F-4D97-AF65-F5344CB8AC3E}">
        <p14:creationId xmlns:p14="http://schemas.microsoft.com/office/powerpoint/2010/main" val="251151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61282" y="1886449"/>
            <a:ext cx="10469436" cy="4229690"/>
          </a:xfrm>
          <a:prstGeom prst="rect">
            <a:avLst/>
          </a:prstGeom>
        </p:spPr>
      </p:pic>
    </p:spTree>
    <p:extLst>
      <p:ext uri="{BB962C8B-B14F-4D97-AF65-F5344CB8AC3E}">
        <p14:creationId xmlns:p14="http://schemas.microsoft.com/office/powerpoint/2010/main" val="420040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Kube</a:t>
            </a:r>
            <a:r>
              <a:rPr lang="en-US" sz="2000" dirty="0">
                <a:latin typeface="Times New Roman" panose="02020603050405020304" pitchFamily="18" charset="0"/>
                <a:cs typeface="Times New Roman" panose="02020603050405020304" pitchFamily="18" charset="0"/>
              </a:rPr>
              <a:t>-hunter is an open-source tool that is designed to help identify security weaknesses within Kubernetes clusters. It is a penetration testing tool that focuses specifically on Kubernetes, allowing you to identify vulnerabilities that might not be detectable using traditional security scanning tools.</a:t>
            </a:r>
          </a:p>
          <a:p>
            <a:r>
              <a:rPr lang="en-US" sz="2000" dirty="0" err="1">
                <a:latin typeface="Times New Roman" panose="02020603050405020304" pitchFamily="18" charset="0"/>
                <a:cs typeface="Times New Roman" panose="02020603050405020304" pitchFamily="18" charset="0"/>
              </a:rPr>
              <a:t>Kube</a:t>
            </a:r>
            <a:r>
              <a:rPr lang="en-US" sz="2000" dirty="0">
                <a:latin typeface="Times New Roman" panose="02020603050405020304" pitchFamily="18" charset="0"/>
                <a:cs typeface="Times New Roman" panose="02020603050405020304" pitchFamily="18" charset="0"/>
              </a:rPr>
              <a:t>-hunter can scan your Kubernetes cluster for common vulnerabilities and misconfigurations, such as unsecured API servers, insecure service accounts, and unencrypted secrets. It can also identify potential attack vectors, such as exposed ports and weak authentication mechanisms.</a:t>
            </a:r>
          </a:p>
          <a:p>
            <a:r>
              <a:rPr lang="en-US" sz="2000" dirty="0" err="1">
                <a:latin typeface="Times New Roman" panose="02020603050405020304" pitchFamily="18" charset="0"/>
                <a:cs typeface="Times New Roman" panose="02020603050405020304" pitchFamily="18" charset="0"/>
              </a:rPr>
              <a:t>Kube</a:t>
            </a:r>
            <a:r>
              <a:rPr lang="en-US" sz="2000" dirty="0">
                <a:latin typeface="Times New Roman" panose="02020603050405020304" pitchFamily="18" charset="0"/>
                <a:cs typeface="Times New Roman" panose="02020603050405020304" pitchFamily="18" charset="0"/>
              </a:rPr>
              <a:t>-hunter works by deploying a small container into your Kubernetes cluster that scans for vulnerabilities and reports its findings back to the user. The tool is easy to use and can be run against both local and remote Kubernetes clusters.</a:t>
            </a:r>
          </a:p>
          <a:p>
            <a:r>
              <a:rPr lang="en-US" sz="2000" dirty="0">
                <a:latin typeface="Times New Roman" panose="02020603050405020304" pitchFamily="18" charset="0"/>
                <a:cs typeface="Times New Roman" panose="02020603050405020304" pitchFamily="18" charset="0"/>
              </a:rPr>
              <a:t>Overall, </a:t>
            </a:r>
            <a:r>
              <a:rPr lang="en-US" sz="2000" dirty="0" err="1">
                <a:latin typeface="Times New Roman" panose="02020603050405020304" pitchFamily="18" charset="0"/>
                <a:cs typeface="Times New Roman" panose="02020603050405020304" pitchFamily="18" charset="0"/>
              </a:rPr>
              <a:t>Kube</a:t>
            </a:r>
            <a:r>
              <a:rPr lang="en-US" sz="2000" dirty="0">
                <a:latin typeface="Times New Roman" panose="02020603050405020304" pitchFamily="18" charset="0"/>
                <a:cs typeface="Times New Roman" panose="02020603050405020304" pitchFamily="18" charset="0"/>
              </a:rPr>
              <a:t>-hunter is a useful tool for Kubernetes security testing and can help identify potential vulnerabilities that may otherwise go undetected.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575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2996470"/>
            <a:ext cx="10515600" cy="2009648"/>
          </a:xfrm>
          <a:prstGeom prst="rect">
            <a:avLst/>
          </a:prstGeom>
        </p:spPr>
      </p:pic>
    </p:spTree>
    <p:extLst>
      <p:ext uri="{BB962C8B-B14F-4D97-AF65-F5344CB8AC3E}">
        <p14:creationId xmlns:p14="http://schemas.microsoft.com/office/powerpoint/2010/main" val="1803232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106676" y="1825625"/>
            <a:ext cx="7978647" cy="4351338"/>
          </a:xfrm>
          <a:prstGeom prst="rect">
            <a:avLst/>
          </a:prstGeom>
        </p:spPr>
      </p:pic>
    </p:spTree>
    <p:extLst>
      <p:ext uri="{BB962C8B-B14F-4D97-AF65-F5344CB8AC3E}">
        <p14:creationId xmlns:p14="http://schemas.microsoft.com/office/powerpoint/2010/main" val="2739847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244747" y="1825625"/>
            <a:ext cx="5702505" cy="4351338"/>
          </a:xfrm>
          <a:prstGeom prst="rect">
            <a:avLst/>
          </a:prstGeom>
        </p:spPr>
      </p:pic>
    </p:spTree>
    <p:extLst>
      <p:ext uri="{BB962C8B-B14F-4D97-AF65-F5344CB8AC3E}">
        <p14:creationId xmlns:p14="http://schemas.microsoft.com/office/powerpoint/2010/main" val="319286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784351" y="1825625"/>
            <a:ext cx="4623297" cy="4351338"/>
          </a:xfrm>
          <a:prstGeom prst="rect">
            <a:avLst/>
          </a:prstGeom>
        </p:spPr>
      </p:pic>
    </p:spTree>
    <p:extLst>
      <p:ext uri="{BB962C8B-B14F-4D97-AF65-F5344CB8AC3E}">
        <p14:creationId xmlns:p14="http://schemas.microsoft.com/office/powerpoint/2010/main" val="1390681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Times New Roman" panose="02020603050405020304" pitchFamily="18" charset="0"/>
                <a:cs typeface="Times New Roman" panose="02020603050405020304" pitchFamily="18" charset="0"/>
              </a:rPr>
              <a:t>Deploying this kube hunter as a pod inside our kubernetes cluster</a:t>
            </a: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1889930"/>
            <a:ext cx="10515600" cy="4222728"/>
          </a:xfrm>
          <a:prstGeom prst="rect">
            <a:avLst/>
          </a:prstGeom>
        </p:spPr>
      </p:pic>
    </p:spTree>
    <p:extLst>
      <p:ext uri="{BB962C8B-B14F-4D97-AF65-F5344CB8AC3E}">
        <p14:creationId xmlns:p14="http://schemas.microsoft.com/office/powerpoint/2010/main" val="2384105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1887095"/>
            <a:ext cx="10515600" cy="4228397"/>
          </a:xfrm>
          <a:prstGeom prst="rect">
            <a:avLst/>
          </a:prstGeom>
        </p:spPr>
      </p:pic>
    </p:spTree>
    <p:extLst>
      <p:ext uri="{BB962C8B-B14F-4D97-AF65-F5344CB8AC3E}">
        <p14:creationId xmlns:p14="http://schemas.microsoft.com/office/powerpoint/2010/main" val="3926919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005029" y="1825625"/>
            <a:ext cx="8181942" cy="4351338"/>
          </a:xfrm>
          <a:prstGeom prst="rect">
            <a:avLst/>
          </a:prstGeom>
        </p:spPr>
      </p:pic>
    </p:spTree>
    <p:extLst>
      <p:ext uri="{BB962C8B-B14F-4D97-AF65-F5344CB8AC3E}">
        <p14:creationId xmlns:p14="http://schemas.microsoft.com/office/powerpoint/2010/main" val="577841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327685" y="1825625"/>
            <a:ext cx="7536630" cy="4351338"/>
          </a:xfrm>
          <a:prstGeom prst="rect">
            <a:avLst/>
          </a:prstGeom>
        </p:spPr>
      </p:pic>
    </p:spTree>
    <p:extLst>
      <p:ext uri="{BB962C8B-B14F-4D97-AF65-F5344CB8AC3E}">
        <p14:creationId xmlns:p14="http://schemas.microsoft.com/office/powerpoint/2010/main" val="2939280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064613" y="1825625"/>
            <a:ext cx="8062773" cy="4351338"/>
          </a:xfrm>
          <a:prstGeom prst="rect">
            <a:avLst/>
          </a:prstGeom>
        </p:spPr>
      </p:pic>
    </p:spTree>
    <p:extLst>
      <p:ext uri="{BB962C8B-B14F-4D97-AF65-F5344CB8AC3E}">
        <p14:creationId xmlns:p14="http://schemas.microsoft.com/office/powerpoint/2010/main" val="4199381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041182" y="1825625"/>
            <a:ext cx="8109636" cy="4351338"/>
          </a:xfrm>
          <a:prstGeom prst="rect">
            <a:avLst/>
          </a:prstGeom>
        </p:spPr>
      </p:pic>
    </p:spTree>
    <p:extLst>
      <p:ext uri="{BB962C8B-B14F-4D97-AF65-F5344CB8AC3E}">
        <p14:creationId xmlns:p14="http://schemas.microsoft.com/office/powerpoint/2010/main" val="371720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Kubernetes is a popular and powerful container orchestration tool that is used by many organizations to deploy and manage their applications. However, as with any technology, there are potential security risks associated with using Kubernetes. These risks can include misconfigurations, vulnerabilities, and other weaknesses that can be exploited by attackers.</a:t>
            </a:r>
          </a:p>
          <a:p>
            <a:r>
              <a:rPr lang="en-US" sz="2000" dirty="0" err="1">
                <a:latin typeface="Times New Roman" panose="02020603050405020304" pitchFamily="18" charset="0"/>
                <a:cs typeface="Times New Roman" panose="02020603050405020304" pitchFamily="18" charset="0"/>
              </a:rPr>
              <a:t>Kube</a:t>
            </a:r>
            <a:r>
              <a:rPr lang="en-US" sz="2000" dirty="0">
                <a:latin typeface="Times New Roman" panose="02020603050405020304" pitchFamily="18" charset="0"/>
                <a:cs typeface="Times New Roman" panose="02020603050405020304" pitchFamily="18" charset="0"/>
              </a:rPr>
              <a:t>-hunter was developed to help organizations identify and mitigate these risks by providing a simple, yet powerful, tool for scanning Kubernetes clusters for vulnerabilities. By running </a:t>
            </a:r>
            <a:r>
              <a:rPr lang="en-US" sz="2000" dirty="0" err="1">
                <a:latin typeface="Times New Roman" panose="02020603050405020304" pitchFamily="18" charset="0"/>
                <a:cs typeface="Times New Roman" panose="02020603050405020304" pitchFamily="18" charset="0"/>
              </a:rPr>
              <a:t>Kube</a:t>
            </a:r>
            <a:r>
              <a:rPr lang="en-US" sz="2000" dirty="0">
                <a:latin typeface="Times New Roman" panose="02020603050405020304" pitchFamily="18" charset="0"/>
                <a:cs typeface="Times New Roman" panose="02020603050405020304" pitchFamily="18" charset="0"/>
              </a:rPr>
              <a:t>-hunter, organizations can proactively identify potential security weaknesses in their Kubernetes environments, and take action to address them before they can be exploited by attackers.</a:t>
            </a:r>
          </a:p>
          <a:p>
            <a:r>
              <a:rPr lang="en-US" sz="2000" dirty="0" err="1">
                <a:latin typeface="Times New Roman" panose="02020603050405020304" pitchFamily="18" charset="0"/>
                <a:cs typeface="Times New Roman" panose="02020603050405020304" pitchFamily="18" charset="0"/>
              </a:rPr>
              <a:t>Kube</a:t>
            </a:r>
            <a:r>
              <a:rPr lang="en-US" sz="2000" dirty="0">
                <a:latin typeface="Times New Roman" panose="02020603050405020304" pitchFamily="18" charset="0"/>
                <a:cs typeface="Times New Roman" panose="02020603050405020304" pitchFamily="18" charset="0"/>
              </a:rPr>
              <a:t>-hunter is especially useful because it is designed specifically for Kubernetes. This means that it can identify vulnerabilities and weaknesses that may not be detected by traditional security tools. Additionally, </a:t>
            </a:r>
            <a:r>
              <a:rPr lang="en-US" sz="2000" dirty="0" err="1">
                <a:latin typeface="Times New Roman" panose="02020603050405020304" pitchFamily="18" charset="0"/>
                <a:cs typeface="Times New Roman" panose="02020603050405020304" pitchFamily="18" charset="0"/>
              </a:rPr>
              <a:t>Kube</a:t>
            </a:r>
            <a:r>
              <a:rPr lang="en-US" sz="2000" dirty="0">
                <a:latin typeface="Times New Roman" panose="02020603050405020304" pitchFamily="18" charset="0"/>
                <a:cs typeface="Times New Roman" panose="02020603050405020304" pitchFamily="18" charset="0"/>
              </a:rPr>
              <a:t>-hunter is open-source and easy to use, making it accessible to organizations of all sizes and skill levels.</a:t>
            </a:r>
          </a:p>
          <a:p>
            <a:r>
              <a:rPr lang="en-US" sz="2000" dirty="0">
                <a:latin typeface="Times New Roman" panose="02020603050405020304" pitchFamily="18" charset="0"/>
                <a:cs typeface="Times New Roman" panose="02020603050405020304" pitchFamily="18" charset="0"/>
              </a:rPr>
              <a:t>Overall, </a:t>
            </a:r>
            <a:r>
              <a:rPr lang="en-US" sz="2000" dirty="0" err="1">
                <a:latin typeface="Times New Roman" panose="02020603050405020304" pitchFamily="18" charset="0"/>
                <a:cs typeface="Times New Roman" panose="02020603050405020304" pitchFamily="18" charset="0"/>
              </a:rPr>
              <a:t>Kube</a:t>
            </a:r>
            <a:r>
              <a:rPr lang="en-US" sz="2000" dirty="0">
                <a:latin typeface="Times New Roman" panose="02020603050405020304" pitchFamily="18" charset="0"/>
                <a:cs typeface="Times New Roman" panose="02020603050405020304" pitchFamily="18" charset="0"/>
              </a:rPr>
              <a:t>-hunter is a valuable tool for anyone using Kubernetes who wants to ensure the security and integrity of their deployments.</a:t>
            </a:r>
          </a:p>
        </p:txBody>
      </p:sp>
    </p:spTree>
    <p:extLst>
      <p:ext uri="{BB962C8B-B14F-4D97-AF65-F5344CB8AC3E}">
        <p14:creationId xmlns:p14="http://schemas.microsoft.com/office/powerpoint/2010/main" val="193753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61783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05572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88031" y="662609"/>
            <a:ext cx="8588347" cy="5527606"/>
          </a:xfrm>
          <a:prstGeom prst="rect">
            <a:avLst/>
          </a:prstGeom>
        </p:spPr>
      </p:pic>
    </p:spTree>
    <p:extLst>
      <p:ext uri="{BB962C8B-B14F-4D97-AF65-F5344CB8AC3E}">
        <p14:creationId xmlns:p14="http://schemas.microsoft.com/office/powerpoint/2010/main" val="243964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199" y="503582"/>
            <a:ext cx="11108063" cy="6082748"/>
          </a:xfrm>
          <a:prstGeom prst="rect">
            <a:avLst/>
          </a:prstGeom>
        </p:spPr>
      </p:pic>
    </p:spTree>
    <p:extLst>
      <p:ext uri="{BB962C8B-B14F-4D97-AF65-F5344CB8AC3E}">
        <p14:creationId xmlns:p14="http://schemas.microsoft.com/office/powerpoint/2010/main" val="90269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505788" y="1825625"/>
            <a:ext cx="7180424" cy="4351338"/>
          </a:xfrm>
          <a:prstGeom prst="rect">
            <a:avLst/>
          </a:prstGeom>
        </p:spPr>
      </p:pic>
    </p:spTree>
    <p:extLst>
      <p:ext uri="{BB962C8B-B14F-4D97-AF65-F5344CB8AC3E}">
        <p14:creationId xmlns:p14="http://schemas.microsoft.com/office/powerpoint/2010/main" val="99818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201196" y="1825625"/>
            <a:ext cx="7789608" cy="4351338"/>
          </a:xfrm>
          <a:prstGeom prst="rect">
            <a:avLst/>
          </a:prstGeom>
        </p:spPr>
      </p:pic>
    </p:spTree>
    <p:extLst>
      <p:ext uri="{BB962C8B-B14F-4D97-AF65-F5344CB8AC3E}">
        <p14:creationId xmlns:p14="http://schemas.microsoft.com/office/powerpoint/2010/main" val="3294764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15893" y="901148"/>
            <a:ext cx="9836561" cy="5275815"/>
          </a:xfrm>
          <a:prstGeom prst="rect">
            <a:avLst/>
          </a:prstGeom>
        </p:spPr>
      </p:pic>
    </p:spTree>
    <p:extLst>
      <p:ext uri="{BB962C8B-B14F-4D97-AF65-F5344CB8AC3E}">
        <p14:creationId xmlns:p14="http://schemas.microsoft.com/office/powerpoint/2010/main" val="1406680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178374" y="1825625"/>
            <a:ext cx="7835251" cy="4351338"/>
          </a:xfrm>
          <a:prstGeom prst="rect">
            <a:avLst/>
          </a:prstGeom>
        </p:spPr>
      </p:pic>
    </p:spTree>
    <p:extLst>
      <p:ext uri="{BB962C8B-B14F-4D97-AF65-F5344CB8AC3E}">
        <p14:creationId xmlns:p14="http://schemas.microsoft.com/office/powerpoint/2010/main" val="1101822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TotalTime>
  <Words>354</Words>
  <Application>Microsoft Office PowerPoint</Application>
  <PresentationFormat>Widescreen</PresentationFormat>
  <Paragraphs>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Deploying this kube hunter as a pod inside our kubernetes cluster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Anshuman Hota</cp:lastModifiedBy>
  <cp:revision>9</cp:revision>
  <dcterms:created xsi:type="dcterms:W3CDTF">2023-04-17T06:23:17Z</dcterms:created>
  <dcterms:modified xsi:type="dcterms:W3CDTF">2023-04-25T06:30:37Z</dcterms:modified>
</cp:coreProperties>
</file>