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5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E5F6-BD10-4C21-800A-BA62E622F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EF683-C7CD-4B95-961A-8DDBAAD79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92567-F386-4DCA-A3EA-90C3D2A5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354AA-EFE5-4882-891D-9E8D96F9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A80C2-9805-4E3C-A293-38496F92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4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39CD-9240-497D-9E7D-F40D138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1A13-47AC-41CF-8473-5A37A7BDC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150D-C48E-4F5B-B6F0-1C016160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7CC7-D5A3-4042-A3A0-097CCBE7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064E-7803-4FC8-BE15-C63F4FCA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4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54D365-FDE1-4B55-A64C-A74EC0A30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F4DE3-1B29-4D30-821C-857EB6330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7E821-F0D8-4247-BCB6-D618B2D1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6E83-94D3-46BB-B85C-2AA576DE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C78D-B0A8-4A4B-B08D-53E31887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A377-2DC5-41E6-9462-6DF169D6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1D70-CC04-4137-BB57-31C320D8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ACE57-7CC7-4671-9984-970849E9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88CBC-4DF4-4D70-8034-14CC122C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E680-C304-4C8B-B0AA-4C84343F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61FB-34EC-4210-88A7-14EA7934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F1CF-01EC-4651-9F48-E590CB6E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796A-090C-422B-B5D4-24619A31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3E48-9495-4C63-AAFF-401A555A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50EC8-D171-4384-A29D-6ABCD9D2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4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C3106-7489-48B5-838C-7EAF82B7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6D6C-012A-45DF-AAF5-792537215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26B7A-5009-490B-BF53-C1B6F6BA8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77F6B-6BBA-4F79-8613-01FFF44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44810-1450-4EDA-9289-27D2604E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ADA15-E194-4624-B5C6-B56EA673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A2EC-2C53-431D-B7DC-7D124E0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EC3D-1103-4F59-9FD6-F9B859818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49C6-334B-442B-A153-FFE2C9460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1B6C-53A6-4B79-B7C8-C4FAC9A3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DFBEA-0FDB-4ABE-87DA-D3B3F5A1C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8C84F-AD64-4838-AA6D-E4A4DD6B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25B72-8872-42C7-9E97-9B4A709A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71995-8847-40FB-BFD0-B7CD19B3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F153-D5C2-45C4-BF88-870C4736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A63A-070F-4923-9A6D-00304399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7837-1D26-4D08-B257-25E2759B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41D1-D12D-428F-A98F-A223224D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4A535-AE72-4562-BFFB-FB75487F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14D50-18F0-420D-AFCE-6E4A25B1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8BCDB-FD60-45A9-9880-59E43800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5F5D-6D7C-4A3C-8B30-A2D9487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5E60-393F-42CF-973B-7DF51D3D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F027F-71BB-499F-B70B-040515619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4433-DC80-4A52-8529-5A9A103D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8372C-4622-49A8-8344-F6C938DD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0091F-E476-4851-87E2-32A551BD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4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E75A-B04D-48B1-B221-3670A8BB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330E06-E214-40FE-A5CC-07BBF3430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E1AB9-240E-4485-81C2-00D844CF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C85C1-5DB3-4525-A2EE-950C2BE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9721C-D75F-4DAB-9796-C096D1FD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8A829-CB5D-4BC2-9FD7-11D89BFE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3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9EBC7-25BA-4F80-BE42-84F733AE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8DB74-B894-43D0-BE0C-6B77CB708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B43C-0C2A-47A1-8D60-D0BB9134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59726-ADBF-43EB-AEBF-3E5641A35258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80EA-80E2-4411-BB59-7A247B6A3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EAA95-22B4-4859-BC7D-135867D1E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92B8-BC94-40F6-B6B4-F77BEB22C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1A72CC-7CB5-48BD-A82E-7033079F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4" y="-9979"/>
            <a:ext cx="10718359" cy="683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6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D94E0-4A4A-4222-823B-69FD08F8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98" y="81625"/>
            <a:ext cx="7083404" cy="66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0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5E4BF-E058-4321-8E06-FC5764B9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17" y="60668"/>
            <a:ext cx="6995766" cy="67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0B31B4-03CF-4EBC-9766-D378431CA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11173"/>
            <a:ext cx="10346372" cy="686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391CA-5F17-4B71-B6A4-28FCE397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35" y="230587"/>
            <a:ext cx="10785318" cy="62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7E38A0-A553-4915-B348-9DE46165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13" y="0"/>
            <a:ext cx="9358837" cy="66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5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83FC2-90A5-4ADA-BB85-A434EDCBF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41" y="300719"/>
            <a:ext cx="6904318" cy="62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DAC162-ACB9-48B0-9105-812ED894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797" y="184504"/>
            <a:ext cx="6862405" cy="64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5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Loranger</dc:creator>
  <cp:lastModifiedBy>Daniel Loranger</cp:lastModifiedBy>
  <cp:revision>2</cp:revision>
  <dcterms:created xsi:type="dcterms:W3CDTF">2025-05-18T19:42:52Z</dcterms:created>
  <dcterms:modified xsi:type="dcterms:W3CDTF">2025-05-18T19:55:03Z</dcterms:modified>
</cp:coreProperties>
</file>