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1" r:id="rId6"/>
    <p:sldId id="310" r:id="rId7"/>
    <p:sldId id="312" r:id="rId8"/>
    <p:sldId id="31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github.com/Dlstark/Mortality_Rates" TargetMode="External"/><Relationship Id="rId4" Type="http://schemas.openxmlformats.org/officeDocument/2006/relationships/hyperlink" Target="https://www.linkedin.com/in/davestark60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Mortality  Risks / Life Expectancy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By: Dave Stark</a:t>
            </a:r>
          </a:p>
          <a:p>
            <a:r>
              <a:rPr lang="en-US" dirty="0">
                <a:hlinkClick r:id="rId4"/>
              </a:rPr>
              <a:t>Dave Stark | LinkedIn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hlinkClick r:id="rId5"/>
              </a:rPr>
              <a:t>Dlstark</a:t>
            </a:r>
            <a:r>
              <a:rPr lang="en-US" dirty="0">
                <a:hlinkClick r:id="rId5"/>
              </a:rPr>
              <a:t>/</a:t>
            </a:r>
            <a:r>
              <a:rPr lang="en-US" dirty="0" err="1">
                <a:hlinkClick r:id="rId5"/>
              </a:rPr>
              <a:t>Mortality_Rates</a:t>
            </a:r>
            <a:r>
              <a:rPr lang="en-US" dirty="0">
                <a:hlinkClick r:id="rId5"/>
              </a:rPr>
              <a:t> (github.com)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0D15-87B6-4C5E-BB37-420854A9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DAFD-636A-404B-A3BC-A57C1C48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454545"/>
                </a:solidFill>
                <a:latin typeface="Verdana" panose="020B0604030504040204" pitchFamily="34" charset="0"/>
              </a:rPr>
              <a:t> Nashville Software School (NSS)</a:t>
            </a:r>
          </a:p>
          <a:p>
            <a:pPr marL="0" indent="0">
              <a:buNone/>
            </a:pPr>
            <a:endParaRPr lang="en-US" b="0" i="0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Institute for Health Metrics and Evaluation (IHME) who conducted the research needed to provide the data.</a:t>
            </a:r>
          </a:p>
          <a:p>
            <a:endParaRPr lang="en-US" sz="1800" dirty="0">
              <a:solidFill>
                <a:srgbClr val="454545"/>
              </a:solidFill>
              <a:latin typeface="Verdana" panose="020B0604030504040204" pitchFamily="34" charset="0"/>
            </a:endParaRPr>
          </a:p>
          <a:p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Global Health Data Exchange (</a:t>
            </a:r>
            <a:r>
              <a:rPr lang="en-US" sz="1800" b="0" i="0" dirty="0" err="1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GHDx</a:t>
            </a:r>
            <a:r>
              <a:rPr lang="en-US" sz="1800" b="0" i="0" dirty="0">
                <a:solidFill>
                  <a:srgbClr val="454545"/>
                </a:solidFill>
                <a:effectLst/>
                <a:latin typeface="Verdana" panose="020B0604030504040204" pitchFamily="34" charset="0"/>
              </a:rPr>
              <a:t>), The hub that stores the World’s Health Data</a:t>
            </a:r>
          </a:p>
          <a:p>
            <a:endParaRPr lang="en-US" b="0" i="0" dirty="0">
              <a:solidFill>
                <a:srgbClr val="454545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45454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8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B638-76FF-4DA4-AFC2-02957C27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Main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77D4E-23C6-49C8-915D-9F517B61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Gain insight over how Mortality Risk and Life Expectancy has changed from 1980-2014</a:t>
            </a:r>
          </a:p>
          <a:p>
            <a:endParaRPr lang="en-US" sz="2400" dirty="0"/>
          </a:p>
          <a:p>
            <a:r>
              <a:rPr lang="en-US" sz="2400" dirty="0"/>
              <a:t>Navigate through a Tableau Dashboard discussing key topics and questions</a:t>
            </a:r>
          </a:p>
        </p:txBody>
      </p:sp>
    </p:spTree>
    <p:extLst>
      <p:ext uri="{BB962C8B-B14F-4D97-AF65-F5344CB8AC3E}">
        <p14:creationId xmlns:p14="http://schemas.microsoft.com/office/powerpoint/2010/main" val="110130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14EA-3E1D-430F-9B89-E3A0CEF0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Process </a:t>
            </a:r>
            <a:r>
              <a:rPr lang="en-US" sz="1800" b="1" dirty="0"/>
              <a:t>(short and sweet)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0D59-A736-4F59-8033-4C622BF3A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Find what interests and motivates  me</a:t>
            </a:r>
          </a:p>
          <a:p>
            <a:r>
              <a:rPr lang="en-US" sz="2800" dirty="0"/>
              <a:t>Find some data in relation to Healthcare</a:t>
            </a:r>
          </a:p>
          <a:p>
            <a:r>
              <a:rPr lang="en-US" sz="2800" dirty="0"/>
              <a:t>Transform the data using Excel and Python(Pandas) into clean CSVs</a:t>
            </a:r>
          </a:p>
          <a:p>
            <a:r>
              <a:rPr lang="en-US" sz="2800" dirty="0"/>
              <a:t>Take the clean CSVs  and plug them into Tableau  for a finished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2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0B59-3BB1-46FD-A506-1DFA7A03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E1B1-BAA6-4040-B742-4976D892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i="0" dirty="0">
                <a:solidFill>
                  <a:srgbClr val="24292F"/>
                </a:solidFill>
                <a:effectLst/>
                <a:latin typeface="-apple-system"/>
              </a:rPr>
              <a:t>Probability of death (Mortality Risk) is measured in </a:t>
            </a:r>
            <a:r>
              <a:rPr lang="en-US" sz="3600" b="0" i="0" u="sng" dirty="0">
                <a:solidFill>
                  <a:srgbClr val="24292F"/>
                </a:solidFill>
                <a:effectLst/>
                <a:latin typeface="-apple-system"/>
              </a:rPr>
              <a:t>PERCENTAGE</a:t>
            </a:r>
          </a:p>
          <a:p>
            <a:pPr marL="0" indent="0">
              <a:buNone/>
            </a:pPr>
            <a:endParaRPr lang="en-US" sz="3600" b="0" i="0" u="sng" dirty="0">
              <a:solidFill>
                <a:srgbClr val="24292F"/>
              </a:solidFill>
              <a:effectLst/>
              <a:latin typeface="-apple-system"/>
            </a:endParaRPr>
          </a:p>
          <a:p>
            <a:r>
              <a:rPr lang="en-US" sz="3600" b="0" i="0" dirty="0">
                <a:solidFill>
                  <a:srgbClr val="24292F"/>
                </a:solidFill>
                <a:effectLst/>
                <a:latin typeface="-apple-system"/>
              </a:rPr>
              <a:t>Life expectancy is measured at birth in </a:t>
            </a:r>
            <a:r>
              <a:rPr lang="en-US" sz="3600" b="0" i="0" u="sng" dirty="0">
                <a:solidFill>
                  <a:srgbClr val="24292F"/>
                </a:solidFill>
                <a:effectLst/>
                <a:latin typeface="-apple-system"/>
              </a:rPr>
              <a:t>YEARS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876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{5A5F613B-D928-4C8F-991F-362A542E88F0}tf78829772_win32</Template>
  <TotalTime>481</TotalTime>
  <Words>159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Garamond</vt:lpstr>
      <vt:lpstr>Sagona Book</vt:lpstr>
      <vt:lpstr>Sagona ExtraLight</vt:lpstr>
      <vt:lpstr>Verdana</vt:lpstr>
      <vt:lpstr>SavonVTI</vt:lpstr>
      <vt:lpstr>Mortality  Risks / Life Expectancy </vt:lpstr>
      <vt:lpstr>Special Thanks</vt:lpstr>
      <vt:lpstr> Main Objective</vt:lpstr>
      <vt:lpstr>The Process (short and sweet)</vt:lpstr>
      <vt:lpstr>Key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as we  know.</dc:title>
  <dc:creator>Lauren Ashby</dc:creator>
  <cp:lastModifiedBy>Lauren Ashby</cp:lastModifiedBy>
  <cp:revision>6</cp:revision>
  <dcterms:created xsi:type="dcterms:W3CDTF">2021-08-09T18:50:34Z</dcterms:created>
  <dcterms:modified xsi:type="dcterms:W3CDTF">2021-08-10T20:20:58Z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