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8" r:id="rId13"/>
    <p:sldId id="319" r:id="rId14"/>
  </p:sldIdLst>
  <p:sldSz cx="12188825" cy="6858000"/>
  <p:notesSz cx="6858000" cy="9144000"/>
  <p:custDataLst>
    <p:tags r:id="rId17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1-4616-966E-4C58BE3B1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1-4616-966E-4C58BE3B1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F1-4616-966E-4C58BE3B1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n-gb"/>
            <a:t>Step 1 Title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n-gb"/>
            <a:t>Task description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en-gb"/>
            <a:t>Task description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n-gb" dirty="0"/>
            <a:t>Step 2 Title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n-gb" dirty="0"/>
            <a:t>Task description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n-gb"/>
            <a:t>Step 3 Title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n-gb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en-gb"/>
            <a:t>Task description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en-gb"/>
            <a:t>Task description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Task description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Task description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Step 1 Title</a:t>
          </a:r>
          <a:endParaRPr lang="en-US" sz="33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Task description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Task description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Step 2 Title</a:t>
          </a:r>
          <a:endParaRPr lang="en-US" sz="33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Task description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Task description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Step 3 Title</a:t>
          </a:r>
          <a:endParaRPr lang="en-US" sz="33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  <a:t>08/12/2024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6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95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94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55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91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5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4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7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4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6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08/12/2024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08/12/2024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08/12/2024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Title Layout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Add your first bullet point here</a:t>
            </a:r>
          </a:p>
          <a:p>
            <a:pPr rtl="0"/>
            <a:r>
              <a:rPr lang="en-gb"/>
              <a:t>Add your second bullet point here</a:t>
            </a:r>
          </a:p>
          <a:p>
            <a:pPr rtl="0"/>
            <a:r>
              <a:rPr lang="en-gb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– 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66953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Title and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First bullet point here</a:t>
            </a:r>
          </a:p>
          <a:p>
            <a:pPr rtl="0"/>
            <a:r>
              <a:rPr lang="en-gb" dirty="0"/>
              <a:t>Second bullet point here</a:t>
            </a:r>
          </a:p>
          <a:p>
            <a:pPr rtl="0"/>
            <a:r>
              <a:rPr lang="en-gb" dirty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278281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 dirty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Group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SmartArt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07418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Add a Slide Title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135</Words>
  <Application>Microsoft Office PowerPoint</Application>
  <PresentationFormat>Custom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Title Layout</vt:lpstr>
      <vt:lpstr>Title and Content Layout with List</vt:lpstr>
      <vt:lpstr>Title and Content Layout with Chart</vt:lpstr>
      <vt:lpstr>Title and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Eneau</dc:creator>
  <cp:lastModifiedBy>Maxime Eneau</cp:lastModifiedBy>
  <cp:revision>1</cp:revision>
  <dcterms:created xsi:type="dcterms:W3CDTF">2024-12-08T14:42:42Z</dcterms:created>
  <dcterms:modified xsi:type="dcterms:W3CDTF">2024-12-08T14:43:10Z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