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7696A3-AF60-4713-8578-50EC9470186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22C3F8-ABFD-48CC-82D7-2F01DE0DDEA7}">
      <dgm:prSet/>
      <dgm:spPr/>
      <dgm:t>
        <a:bodyPr/>
        <a:lstStyle/>
        <a:p>
          <a:r>
            <a:rPr lang="de-DE" i="0" dirty="0">
              <a:latin typeface="Times New Roman" panose="02020603050405020304" pitchFamily="18" charset="0"/>
              <a:cs typeface="Times New Roman" panose="02020603050405020304" pitchFamily="18" charset="0"/>
            </a:rPr>
            <a:t>Projektvorstellung: Ziel, Vision &amp; Nutzen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A1C7FD-14F5-4DA9-819F-DC9DCAF26460}" type="parTrans" cxnId="{699AED51-FB28-4DCE-BD5D-A600D246DE9F}">
      <dgm:prSet/>
      <dgm:spPr/>
      <dgm:t>
        <a:bodyPr/>
        <a:lstStyle/>
        <a:p>
          <a:endParaRPr lang="en-US"/>
        </a:p>
      </dgm:t>
    </dgm:pt>
    <dgm:pt modelId="{E7517648-A906-4BCE-BB0F-9ADAF752F850}" type="sibTrans" cxnId="{699AED51-FB28-4DCE-BD5D-A600D246DE9F}">
      <dgm:prSet/>
      <dgm:spPr/>
      <dgm:t>
        <a:bodyPr/>
        <a:lstStyle/>
        <a:p>
          <a:endParaRPr lang="en-US"/>
        </a:p>
      </dgm:t>
    </dgm:pt>
    <dgm:pt modelId="{CCEDCA9D-9400-4EE9-B299-993DABB67319}">
      <dgm:prSet/>
      <dgm:spPr/>
      <dgm:t>
        <a:bodyPr/>
        <a:lstStyle/>
        <a:p>
          <a:r>
            <a:rPr lang="de-DE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Projektstruktur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9EE18D-67B2-44D5-ACCE-8B8EBF7DF8E0}" type="parTrans" cxnId="{D92C03B9-0775-4E85-BA92-BD4E051B0AC0}">
      <dgm:prSet/>
      <dgm:spPr/>
      <dgm:t>
        <a:bodyPr/>
        <a:lstStyle/>
        <a:p>
          <a:endParaRPr lang="en-US"/>
        </a:p>
      </dgm:t>
    </dgm:pt>
    <dgm:pt modelId="{1427DD2A-2BD5-4D20-B51B-9C5327FF1A81}" type="sibTrans" cxnId="{D92C03B9-0775-4E85-BA92-BD4E051B0AC0}">
      <dgm:prSet/>
      <dgm:spPr/>
      <dgm:t>
        <a:bodyPr/>
        <a:lstStyle/>
        <a:p>
          <a:endParaRPr lang="en-US"/>
        </a:p>
      </dgm:t>
    </dgm:pt>
    <dgm:pt modelId="{A3DA5F8E-54D3-428C-8473-80CFB69974AC}">
      <dgm:prSet/>
      <dgm:spPr/>
      <dgm:t>
        <a:bodyPr/>
        <a:lstStyle/>
        <a:p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Sprints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9D1F09-CEE8-49AE-B7A0-103617F0FAD4}" type="parTrans" cxnId="{27302A06-C147-4BEE-9E6D-9585F16654B8}">
      <dgm:prSet/>
      <dgm:spPr/>
      <dgm:t>
        <a:bodyPr/>
        <a:lstStyle/>
        <a:p>
          <a:endParaRPr lang="en-US"/>
        </a:p>
      </dgm:t>
    </dgm:pt>
    <dgm:pt modelId="{8A53DD8B-E38F-4BC2-9A94-546087450869}" type="sibTrans" cxnId="{27302A06-C147-4BEE-9E6D-9585F16654B8}">
      <dgm:prSet/>
      <dgm:spPr/>
      <dgm:t>
        <a:bodyPr/>
        <a:lstStyle/>
        <a:p>
          <a:endParaRPr lang="en-US"/>
        </a:p>
      </dgm:t>
    </dgm:pt>
    <dgm:pt modelId="{4BA8E7D8-5ABB-41A6-A2D2-EF7ED9B1F56A}">
      <dgm:prSet/>
      <dgm:spPr/>
      <dgm:t>
        <a:bodyPr/>
        <a:lstStyle/>
        <a:p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Ergebnisse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D14424-6CCA-4F00-871F-5BE5D06D8044}" type="parTrans" cxnId="{8595A631-9A94-4E75-AC48-4F9C42AFBF53}">
      <dgm:prSet/>
      <dgm:spPr/>
      <dgm:t>
        <a:bodyPr/>
        <a:lstStyle/>
        <a:p>
          <a:endParaRPr lang="en-US"/>
        </a:p>
      </dgm:t>
    </dgm:pt>
    <dgm:pt modelId="{BA476F13-E26D-4173-901C-387301403516}" type="sibTrans" cxnId="{8595A631-9A94-4E75-AC48-4F9C42AFBF53}">
      <dgm:prSet/>
      <dgm:spPr/>
      <dgm:t>
        <a:bodyPr/>
        <a:lstStyle/>
        <a:p>
          <a:endParaRPr lang="en-US"/>
        </a:p>
      </dgm:t>
    </dgm:pt>
    <dgm:pt modelId="{168C088C-58F6-4DDD-8AA8-3B32F9F5B5A8}">
      <dgm:prSet/>
      <dgm:spPr/>
      <dgm:t>
        <a:bodyPr/>
        <a:lstStyle/>
        <a:p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Herausforderungen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F78DB2-F7F7-4AA5-9D9E-F98CF94FE7A2}" type="parTrans" cxnId="{BFEB6028-5301-44C3-BAA1-ECCE7FA4392B}">
      <dgm:prSet/>
      <dgm:spPr/>
      <dgm:t>
        <a:bodyPr/>
        <a:lstStyle/>
        <a:p>
          <a:endParaRPr lang="en-US"/>
        </a:p>
      </dgm:t>
    </dgm:pt>
    <dgm:pt modelId="{F4957C72-61D3-4984-B7E9-71183F6AE9B7}" type="sibTrans" cxnId="{BFEB6028-5301-44C3-BAA1-ECCE7FA4392B}">
      <dgm:prSet/>
      <dgm:spPr/>
      <dgm:t>
        <a:bodyPr/>
        <a:lstStyle/>
        <a:p>
          <a:endParaRPr lang="en-US"/>
        </a:p>
      </dgm:t>
    </dgm:pt>
    <dgm:pt modelId="{4AC6F33C-665D-004E-A525-C065988A452A}" type="pres">
      <dgm:prSet presAssocID="{367696A3-AF60-4713-8578-50EC9470186C}" presName="vert0" presStyleCnt="0">
        <dgm:presLayoutVars>
          <dgm:dir/>
          <dgm:animOne val="branch"/>
          <dgm:animLvl val="lvl"/>
        </dgm:presLayoutVars>
      </dgm:prSet>
      <dgm:spPr/>
    </dgm:pt>
    <dgm:pt modelId="{0AC9AA55-E7FF-984D-BA59-47C349A37FEE}" type="pres">
      <dgm:prSet presAssocID="{FD22C3F8-ABFD-48CC-82D7-2F01DE0DDEA7}" presName="thickLine" presStyleLbl="alignNode1" presStyleIdx="0" presStyleCnt="5"/>
      <dgm:spPr/>
    </dgm:pt>
    <dgm:pt modelId="{65AE8721-28C1-DB40-A51C-AF2610FF2F2F}" type="pres">
      <dgm:prSet presAssocID="{FD22C3F8-ABFD-48CC-82D7-2F01DE0DDEA7}" presName="horz1" presStyleCnt="0"/>
      <dgm:spPr/>
    </dgm:pt>
    <dgm:pt modelId="{1D8A3650-B757-9E47-B015-FBE0FCA3F19B}" type="pres">
      <dgm:prSet presAssocID="{FD22C3F8-ABFD-48CC-82D7-2F01DE0DDEA7}" presName="tx1" presStyleLbl="revTx" presStyleIdx="0" presStyleCnt="5"/>
      <dgm:spPr/>
    </dgm:pt>
    <dgm:pt modelId="{D81D2053-B935-784E-A79D-4F0443ACB41F}" type="pres">
      <dgm:prSet presAssocID="{FD22C3F8-ABFD-48CC-82D7-2F01DE0DDEA7}" presName="vert1" presStyleCnt="0"/>
      <dgm:spPr/>
    </dgm:pt>
    <dgm:pt modelId="{8481979C-0AB2-DB42-A01A-ABC5D867E1A5}" type="pres">
      <dgm:prSet presAssocID="{CCEDCA9D-9400-4EE9-B299-993DABB67319}" presName="thickLine" presStyleLbl="alignNode1" presStyleIdx="1" presStyleCnt="5"/>
      <dgm:spPr/>
    </dgm:pt>
    <dgm:pt modelId="{5A215588-38D2-7247-A633-2992D39D546D}" type="pres">
      <dgm:prSet presAssocID="{CCEDCA9D-9400-4EE9-B299-993DABB67319}" presName="horz1" presStyleCnt="0"/>
      <dgm:spPr/>
    </dgm:pt>
    <dgm:pt modelId="{47DFFA30-C0C8-3545-826B-1213DBA855D5}" type="pres">
      <dgm:prSet presAssocID="{CCEDCA9D-9400-4EE9-B299-993DABB67319}" presName="tx1" presStyleLbl="revTx" presStyleIdx="1" presStyleCnt="5"/>
      <dgm:spPr/>
    </dgm:pt>
    <dgm:pt modelId="{50C162F9-C06E-2B43-8DB8-64DDE004440A}" type="pres">
      <dgm:prSet presAssocID="{CCEDCA9D-9400-4EE9-B299-993DABB67319}" presName="vert1" presStyleCnt="0"/>
      <dgm:spPr/>
    </dgm:pt>
    <dgm:pt modelId="{3B4B2C78-4A6A-2A4F-8B29-21EBC06C25F3}" type="pres">
      <dgm:prSet presAssocID="{A3DA5F8E-54D3-428C-8473-80CFB69974AC}" presName="thickLine" presStyleLbl="alignNode1" presStyleIdx="2" presStyleCnt="5"/>
      <dgm:spPr/>
    </dgm:pt>
    <dgm:pt modelId="{63197B8D-F2D1-1341-A239-F593014954C1}" type="pres">
      <dgm:prSet presAssocID="{A3DA5F8E-54D3-428C-8473-80CFB69974AC}" presName="horz1" presStyleCnt="0"/>
      <dgm:spPr/>
    </dgm:pt>
    <dgm:pt modelId="{99A6DCFC-9E68-1247-BEA1-212294C78500}" type="pres">
      <dgm:prSet presAssocID="{A3DA5F8E-54D3-428C-8473-80CFB69974AC}" presName="tx1" presStyleLbl="revTx" presStyleIdx="2" presStyleCnt="5"/>
      <dgm:spPr/>
    </dgm:pt>
    <dgm:pt modelId="{DB9FA2DB-03DC-B848-9B38-692A391D7E0B}" type="pres">
      <dgm:prSet presAssocID="{A3DA5F8E-54D3-428C-8473-80CFB69974AC}" presName="vert1" presStyleCnt="0"/>
      <dgm:spPr/>
    </dgm:pt>
    <dgm:pt modelId="{1698118C-A13B-6643-8612-E8EE17D08577}" type="pres">
      <dgm:prSet presAssocID="{4BA8E7D8-5ABB-41A6-A2D2-EF7ED9B1F56A}" presName="thickLine" presStyleLbl="alignNode1" presStyleIdx="3" presStyleCnt="5"/>
      <dgm:spPr/>
    </dgm:pt>
    <dgm:pt modelId="{BE744B60-A1FF-A148-900C-AB4A79A09926}" type="pres">
      <dgm:prSet presAssocID="{4BA8E7D8-5ABB-41A6-A2D2-EF7ED9B1F56A}" presName="horz1" presStyleCnt="0"/>
      <dgm:spPr/>
    </dgm:pt>
    <dgm:pt modelId="{DAC263B4-33F8-454F-BE29-ED2F814952BE}" type="pres">
      <dgm:prSet presAssocID="{4BA8E7D8-5ABB-41A6-A2D2-EF7ED9B1F56A}" presName="tx1" presStyleLbl="revTx" presStyleIdx="3" presStyleCnt="5"/>
      <dgm:spPr/>
    </dgm:pt>
    <dgm:pt modelId="{8B9656E1-0FC0-7C45-98DC-73ED5A012D09}" type="pres">
      <dgm:prSet presAssocID="{4BA8E7D8-5ABB-41A6-A2D2-EF7ED9B1F56A}" presName="vert1" presStyleCnt="0"/>
      <dgm:spPr/>
    </dgm:pt>
    <dgm:pt modelId="{A9582C73-BB57-AB4E-83F8-6BC7A37EB787}" type="pres">
      <dgm:prSet presAssocID="{168C088C-58F6-4DDD-8AA8-3B32F9F5B5A8}" presName="thickLine" presStyleLbl="alignNode1" presStyleIdx="4" presStyleCnt="5"/>
      <dgm:spPr/>
    </dgm:pt>
    <dgm:pt modelId="{23DB72E6-6B02-C24E-AF40-FBD8ECEF50ED}" type="pres">
      <dgm:prSet presAssocID="{168C088C-58F6-4DDD-8AA8-3B32F9F5B5A8}" presName="horz1" presStyleCnt="0"/>
      <dgm:spPr/>
    </dgm:pt>
    <dgm:pt modelId="{87873A6E-9BD5-644E-85DA-EE86417E6981}" type="pres">
      <dgm:prSet presAssocID="{168C088C-58F6-4DDD-8AA8-3B32F9F5B5A8}" presName="tx1" presStyleLbl="revTx" presStyleIdx="4" presStyleCnt="5"/>
      <dgm:spPr/>
    </dgm:pt>
    <dgm:pt modelId="{8B4B00A6-D1DE-4A46-9E57-B0D62290B88C}" type="pres">
      <dgm:prSet presAssocID="{168C088C-58F6-4DDD-8AA8-3B32F9F5B5A8}" presName="vert1" presStyleCnt="0"/>
      <dgm:spPr/>
    </dgm:pt>
  </dgm:ptLst>
  <dgm:cxnLst>
    <dgm:cxn modelId="{27302A06-C147-4BEE-9E6D-9585F16654B8}" srcId="{367696A3-AF60-4713-8578-50EC9470186C}" destId="{A3DA5F8E-54D3-428C-8473-80CFB69974AC}" srcOrd="2" destOrd="0" parTransId="{A39D1F09-CEE8-49AE-B7A0-103617F0FAD4}" sibTransId="{8A53DD8B-E38F-4BC2-9A94-546087450869}"/>
    <dgm:cxn modelId="{BFEB6028-5301-44C3-BAA1-ECCE7FA4392B}" srcId="{367696A3-AF60-4713-8578-50EC9470186C}" destId="{168C088C-58F6-4DDD-8AA8-3B32F9F5B5A8}" srcOrd="4" destOrd="0" parTransId="{23F78DB2-F7F7-4AA5-9D9E-F98CF94FE7A2}" sibTransId="{F4957C72-61D3-4984-B7E9-71183F6AE9B7}"/>
    <dgm:cxn modelId="{8595A631-9A94-4E75-AC48-4F9C42AFBF53}" srcId="{367696A3-AF60-4713-8578-50EC9470186C}" destId="{4BA8E7D8-5ABB-41A6-A2D2-EF7ED9B1F56A}" srcOrd="3" destOrd="0" parTransId="{0AD14424-6CCA-4F00-871F-5BE5D06D8044}" sibTransId="{BA476F13-E26D-4173-901C-387301403516}"/>
    <dgm:cxn modelId="{D6845734-8F00-6642-A8FA-CA11A2033122}" type="presOf" srcId="{FD22C3F8-ABFD-48CC-82D7-2F01DE0DDEA7}" destId="{1D8A3650-B757-9E47-B015-FBE0FCA3F19B}" srcOrd="0" destOrd="0" presId="urn:microsoft.com/office/officeart/2008/layout/LinedList"/>
    <dgm:cxn modelId="{5D0D3148-AD8E-C243-A846-77D8426E56AA}" type="presOf" srcId="{168C088C-58F6-4DDD-8AA8-3B32F9F5B5A8}" destId="{87873A6E-9BD5-644E-85DA-EE86417E6981}" srcOrd="0" destOrd="0" presId="urn:microsoft.com/office/officeart/2008/layout/LinedList"/>
    <dgm:cxn modelId="{A730146F-C8A6-B544-AA32-CC09831614D4}" type="presOf" srcId="{4BA8E7D8-5ABB-41A6-A2D2-EF7ED9B1F56A}" destId="{DAC263B4-33F8-454F-BE29-ED2F814952BE}" srcOrd="0" destOrd="0" presId="urn:microsoft.com/office/officeart/2008/layout/LinedList"/>
    <dgm:cxn modelId="{699AED51-FB28-4DCE-BD5D-A600D246DE9F}" srcId="{367696A3-AF60-4713-8578-50EC9470186C}" destId="{FD22C3F8-ABFD-48CC-82D7-2F01DE0DDEA7}" srcOrd="0" destOrd="0" parTransId="{E3A1C7FD-14F5-4DA9-819F-DC9DCAF26460}" sibTransId="{E7517648-A906-4BCE-BB0F-9ADAF752F850}"/>
    <dgm:cxn modelId="{98BA1D75-45F3-F740-A835-7A037F548739}" type="presOf" srcId="{367696A3-AF60-4713-8578-50EC9470186C}" destId="{4AC6F33C-665D-004E-A525-C065988A452A}" srcOrd="0" destOrd="0" presId="urn:microsoft.com/office/officeart/2008/layout/LinedList"/>
    <dgm:cxn modelId="{D92C03B9-0775-4E85-BA92-BD4E051B0AC0}" srcId="{367696A3-AF60-4713-8578-50EC9470186C}" destId="{CCEDCA9D-9400-4EE9-B299-993DABB67319}" srcOrd="1" destOrd="0" parTransId="{AE9EE18D-67B2-44D5-ACCE-8B8EBF7DF8E0}" sibTransId="{1427DD2A-2BD5-4D20-B51B-9C5327FF1A81}"/>
    <dgm:cxn modelId="{A67AA8E0-6368-CC4B-BDD7-3746C713D62D}" type="presOf" srcId="{A3DA5F8E-54D3-428C-8473-80CFB69974AC}" destId="{99A6DCFC-9E68-1247-BEA1-212294C78500}" srcOrd="0" destOrd="0" presId="urn:microsoft.com/office/officeart/2008/layout/LinedList"/>
    <dgm:cxn modelId="{279863FF-D0EF-E045-8029-29E9CF15F0AD}" type="presOf" srcId="{CCEDCA9D-9400-4EE9-B299-993DABB67319}" destId="{47DFFA30-C0C8-3545-826B-1213DBA855D5}" srcOrd="0" destOrd="0" presId="urn:microsoft.com/office/officeart/2008/layout/LinedList"/>
    <dgm:cxn modelId="{7F389C36-6A1B-8941-BA68-62C3667FA05B}" type="presParOf" srcId="{4AC6F33C-665D-004E-A525-C065988A452A}" destId="{0AC9AA55-E7FF-984D-BA59-47C349A37FEE}" srcOrd="0" destOrd="0" presId="urn:microsoft.com/office/officeart/2008/layout/LinedList"/>
    <dgm:cxn modelId="{142A64EB-DAAD-C442-A227-8A245F158967}" type="presParOf" srcId="{4AC6F33C-665D-004E-A525-C065988A452A}" destId="{65AE8721-28C1-DB40-A51C-AF2610FF2F2F}" srcOrd="1" destOrd="0" presId="urn:microsoft.com/office/officeart/2008/layout/LinedList"/>
    <dgm:cxn modelId="{213BC30F-BD29-034C-A0A4-38C6BFCF90B3}" type="presParOf" srcId="{65AE8721-28C1-DB40-A51C-AF2610FF2F2F}" destId="{1D8A3650-B757-9E47-B015-FBE0FCA3F19B}" srcOrd="0" destOrd="0" presId="urn:microsoft.com/office/officeart/2008/layout/LinedList"/>
    <dgm:cxn modelId="{F1FAB4AA-5DEC-2441-BA5E-B3ABB71BBF98}" type="presParOf" srcId="{65AE8721-28C1-DB40-A51C-AF2610FF2F2F}" destId="{D81D2053-B935-784E-A79D-4F0443ACB41F}" srcOrd="1" destOrd="0" presId="urn:microsoft.com/office/officeart/2008/layout/LinedList"/>
    <dgm:cxn modelId="{2E33E660-4235-5C40-9E31-1738472406C9}" type="presParOf" srcId="{4AC6F33C-665D-004E-A525-C065988A452A}" destId="{8481979C-0AB2-DB42-A01A-ABC5D867E1A5}" srcOrd="2" destOrd="0" presId="urn:microsoft.com/office/officeart/2008/layout/LinedList"/>
    <dgm:cxn modelId="{8EBA9BE5-F20A-B347-81D5-18E836AC7A8C}" type="presParOf" srcId="{4AC6F33C-665D-004E-A525-C065988A452A}" destId="{5A215588-38D2-7247-A633-2992D39D546D}" srcOrd="3" destOrd="0" presId="urn:microsoft.com/office/officeart/2008/layout/LinedList"/>
    <dgm:cxn modelId="{F2827D3A-2B5E-3245-B852-362F5613A66E}" type="presParOf" srcId="{5A215588-38D2-7247-A633-2992D39D546D}" destId="{47DFFA30-C0C8-3545-826B-1213DBA855D5}" srcOrd="0" destOrd="0" presId="urn:microsoft.com/office/officeart/2008/layout/LinedList"/>
    <dgm:cxn modelId="{41AC67BA-5947-9644-B042-10E8BBC728C3}" type="presParOf" srcId="{5A215588-38D2-7247-A633-2992D39D546D}" destId="{50C162F9-C06E-2B43-8DB8-64DDE004440A}" srcOrd="1" destOrd="0" presId="urn:microsoft.com/office/officeart/2008/layout/LinedList"/>
    <dgm:cxn modelId="{AD84A69C-E21E-E941-9954-D8B03248247C}" type="presParOf" srcId="{4AC6F33C-665D-004E-A525-C065988A452A}" destId="{3B4B2C78-4A6A-2A4F-8B29-21EBC06C25F3}" srcOrd="4" destOrd="0" presId="urn:microsoft.com/office/officeart/2008/layout/LinedList"/>
    <dgm:cxn modelId="{5F1A028F-574E-6040-BC33-917729D45A72}" type="presParOf" srcId="{4AC6F33C-665D-004E-A525-C065988A452A}" destId="{63197B8D-F2D1-1341-A239-F593014954C1}" srcOrd="5" destOrd="0" presId="urn:microsoft.com/office/officeart/2008/layout/LinedList"/>
    <dgm:cxn modelId="{3AD38EB2-7732-7B47-A9B5-A7D99B62CC9E}" type="presParOf" srcId="{63197B8D-F2D1-1341-A239-F593014954C1}" destId="{99A6DCFC-9E68-1247-BEA1-212294C78500}" srcOrd="0" destOrd="0" presId="urn:microsoft.com/office/officeart/2008/layout/LinedList"/>
    <dgm:cxn modelId="{ED769B95-7BF4-9E4E-A3C1-CEE23564F0CC}" type="presParOf" srcId="{63197B8D-F2D1-1341-A239-F593014954C1}" destId="{DB9FA2DB-03DC-B848-9B38-692A391D7E0B}" srcOrd="1" destOrd="0" presId="urn:microsoft.com/office/officeart/2008/layout/LinedList"/>
    <dgm:cxn modelId="{E29501F7-748D-6C44-95A5-F3FF1625F7CD}" type="presParOf" srcId="{4AC6F33C-665D-004E-A525-C065988A452A}" destId="{1698118C-A13B-6643-8612-E8EE17D08577}" srcOrd="6" destOrd="0" presId="urn:microsoft.com/office/officeart/2008/layout/LinedList"/>
    <dgm:cxn modelId="{8647E236-1EB7-CF48-9B81-9422B7E8FFED}" type="presParOf" srcId="{4AC6F33C-665D-004E-A525-C065988A452A}" destId="{BE744B60-A1FF-A148-900C-AB4A79A09926}" srcOrd="7" destOrd="0" presId="urn:microsoft.com/office/officeart/2008/layout/LinedList"/>
    <dgm:cxn modelId="{6A766D12-E2C4-9341-90FD-8CF130B6D871}" type="presParOf" srcId="{BE744B60-A1FF-A148-900C-AB4A79A09926}" destId="{DAC263B4-33F8-454F-BE29-ED2F814952BE}" srcOrd="0" destOrd="0" presId="urn:microsoft.com/office/officeart/2008/layout/LinedList"/>
    <dgm:cxn modelId="{70C55491-A4FA-414E-9BD5-C219D06F5420}" type="presParOf" srcId="{BE744B60-A1FF-A148-900C-AB4A79A09926}" destId="{8B9656E1-0FC0-7C45-98DC-73ED5A012D09}" srcOrd="1" destOrd="0" presId="urn:microsoft.com/office/officeart/2008/layout/LinedList"/>
    <dgm:cxn modelId="{90DE9DB3-61FC-C244-BDA4-DE8BCE5F9C01}" type="presParOf" srcId="{4AC6F33C-665D-004E-A525-C065988A452A}" destId="{A9582C73-BB57-AB4E-83F8-6BC7A37EB787}" srcOrd="8" destOrd="0" presId="urn:microsoft.com/office/officeart/2008/layout/LinedList"/>
    <dgm:cxn modelId="{5264323D-9C32-2E45-9EBD-AF8D592CCD3F}" type="presParOf" srcId="{4AC6F33C-665D-004E-A525-C065988A452A}" destId="{23DB72E6-6B02-C24E-AF40-FBD8ECEF50ED}" srcOrd="9" destOrd="0" presId="urn:microsoft.com/office/officeart/2008/layout/LinedList"/>
    <dgm:cxn modelId="{6A5950CF-5569-754B-ABC2-AE0D689F34F1}" type="presParOf" srcId="{23DB72E6-6B02-C24E-AF40-FBD8ECEF50ED}" destId="{87873A6E-9BD5-644E-85DA-EE86417E6981}" srcOrd="0" destOrd="0" presId="urn:microsoft.com/office/officeart/2008/layout/LinedList"/>
    <dgm:cxn modelId="{197D2962-A82A-D64B-9F3D-EC8BF4327165}" type="presParOf" srcId="{23DB72E6-6B02-C24E-AF40-FBD8ECEF50ED}" destId="{8B4B00A6-D1DE-4A46-9E57-B0D62290B8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BA1F7E-AF1E-43AA-AB37-359CBCDE8B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221F8681-BD20-4C14-BEFD-083474A0AD9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>
              <a:latin typeface="Times New Roman" panose="02020603050405020304" pitchFamily="18" charset="0"/>
              <a:cs typeface="Times New Roman" panose="02020603050405020304" pitchFamily="18" charset="0"/>
            </a:rPr>
            <a:t>Ziel</a:t>
          </a:r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: Entwicklung einer Plattform zur Kollaboration zwischen Unternehmen und Studierenden.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BA0DC1-C47D-4D96-BBBE-7DD68744D7D2}" type="parTrans" cxnId="{180277C1-71F3-4C51-90FC-0A1BE7079684}">
      <dgm:prSet/>
      <dgm:spPr/>
      <dgm:t>
        <a:bodyPr/>
        <a:lstStyle/>
        <a:p>
          <a:endParaRPr lang="en-US"/>
        </a:p>
      </dgm:t>
    </dgm:pt>
    <dgm:pt modelId="{C7A8F30A-C393-4E13-B8BA-DDD5CFF9AB7C}" type="sibTrans" cxnId="{180277C1-71F3-4C51-90FC-0A1BE7079684}">
      <dgm:prSet/>
      <dgm:spPr/>
      <dgm:t>
        <a:bodyPr/>
        <a:lstStyle/>
        <a:p>
          <a:endParaRPr lang="en-US"/>
        </a:p>
      </dgm:t>
    </dgm:pt>
    <dgm:pt modelId="{458944B1-A833-49BE-9BD0-FD0605ACA55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>
              <a:latin typeface="Times New Roman" panose="02020603050405020304" pitchFamily="18" charset="0"/>
              <a:cs typeface="Times New Roman" panose="02020603050405020304" pitchFamily="18" charset="0"/>
            </a:rPr>
            <a:t>Vision</a:t>
          </a:r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: Effiziente Vernetzung und einfacher Austausch.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9910F4-398A-447F-A0F1-16A60A413AA9}" type="parTrans" cxnId="{1210E90F-E34C-4DCC-9ED1-A732A81FA9EF}">
      <dgm:prSet/>
      <dgm:spPr/>
      <dgm:t>
        <a:bodyPr/>
        <a:lstStyle/>
        <a:p>
          <a:endParaRPr lang="en-US"/>
        </a:p>
      </dgm:t>
    </dgm:pt>
    <dgm:pt modelId="{50FAD5C6-1361-48D2-903E-3EEAB5860C0D}" type="sibTrans" cxnId="{1210E90F-E34C-4DCC-9ED1-A732A81FA9EF}">
      <dgm:prSet/>
      <dgm:spPr/>
      <dgm:t>
        <a:bodyPr/>
        <a:lstStyle/>
        <a:p>
          <a:endParaRPr lang="en-US"/>
        </a:p>
      </dgm:t>
    </dgm:pt>
    <dgm:pt modelId="{DAEEAA11-D85B-4B9C-A8DC-27B313382B3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u="sng" dirty="0">
              <a:latin typeface="Times New Roman" panose="02020603050405020304" pitchFamily="18" charset="0"/>
              <a:cs typeface="Times New Roman" panose="02020603050405020304" pitchFamily="18" charset="0"/>
            </a:rPr>
            <a:t>Unternehmen</a:t>
          </a:r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: Zugang zu qualifizierten Studierenden.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8FAFBE-05B5-4358-8380-924CA6D174B6}" type="parTrans" cxnId="{C894A10E-D67C-4F4E-B183-B3E68AA2A8B8}">
      <dgm:prSet/>
      <dgm:spPr/>
      <dgm:t>
        <a:bodyPr/>
        <a:lstStyle/>
        <a:p>
          <a:endParaRPr lang="en-US"/>
        </a:p>
      </dgm:t>
    </dgm:pt>
    <dgm:pt modelId="{8D292115-0263-470C-A361-58134C8DFB12}" type="sibTrans" cxnId="{C894A10E-D67C-4F4E-B183-B3E68AA2A8B8}">
      <dgm:prSet/>
      <dgm:spPr/>
      <dgm:t>
        <a:bodyPr/>
        <a:lstStyle/>
        <a:p>
          <a:endParaRPr lang="en-US"/>
        </a:p>
      </dgm:t>
    </dgm:pt>
    <dgm:pt modelId="{9B9893F3-462A-4583-B9EE-3814A8D30C8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u="sng" dirty="0">
              <a:latin typeface="Times New Roman" panose="02020603050405020304" pitchFamily="18" charset="0"/>
              <a:cs typeface="Times New Roman" panose="02020603050405020304" pitchFamily="18" charset="0"/>
            </a:rPr>
            <a:t>Studierende: </a:t>
          </a:r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Praktische Projekte und berufliche Kontakte.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561845-A3E5-4158-BCB3-E4F355FCA880}" type="parTrans" cxnId="{986F4DC1-2B2C-4B4C-AFE2-F1E2DCFF2BC1}">
      <dgm:prSet/>
      <dgm:spPr/>
      <dgm:t>
        <a:bodyPr/>
        <a:lstStyle/>
        <a:p>
          <a:endParaRPr lang="en-US"/>
        </a:p>
      </dgm:t>
    </dgm:pt>
    <dgm:pt modelId="{92AA3097-200B-4799-A3AC-66C7D20BA7F1}" type="sibTrans" cxnId="{986F4DC1-2B2C-4B4C-AFE2-F1E2DCFF2BC1}">
      <dgm:prSet/>
      <dgm:spPr/>
      <dgm:t>
        <a:bodyPr/>
        <a:lstStyle/>
        <a:p>
          <a:endParaRPr lang="en-US"/>
        </a:p>
      </dgm:t>
    </dgm:pt>
    <dgm:pt modelId="{D69A5632-D509-4483-844D-D3E99F2ABF9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>
              <a:latin typeface="Times New Roman" panose="02020603050405020304" pitchFamily="18" charset="0"/>
              <a:cs typeface="Times New Roman" panose="02020603050405020304" pitchFamily="18" charset="0"/>
            </a:rPr>
            <a:t>Nutzen</a:t>
          </a:r>
          <a:r>
            <a:rPr lang="de-DE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0E205E-0982-4F0B-AD08-D344C82E1305}" type="sibTrans" cxnId="{5E60CEE4-F312-4462-8E37-6807409E0CD5}">
      <dgm:prSet/>
      <dgm:spPr/>
      <dgm:t>
        <a:bodyPr/>
        <a:lstStyle/>
        <a:p>
          <a:endParaRPr lang="en-US"/>
        </a:p>
      </dgm:t>
    </dgm:pt>
    <dgm:pt modelId="{E0F57E3E-483D-444B-AD20-FA22CF092030}" type="parTrans" cxnId="{5E60CEE4-F312-4462-8E37-6807409E0CD5}">
      <dgm:prSet/>
      <dgm:spPr/>
      <dgm:t>
        <a:bodyPr/>
        <a:lstStyle/>
        <a:p>
          <a:endParaRPr lang="en-US"/>
        </a:p>
      </dgm:t>
    </dgm:pt>
    <dgm:pt modelId="{77B651DA-E2EF-41F3-ABBE-646287947191}" type="pres">
      <dgm:prSet presAssocID="{7EBA1F7E-AF1E-43AA-AB37-359CBCDE8B0C}" presName="root" presStyleCnt="0">
        <dgm:presLayoutVars>
          <dgm:dir/>
          <dgm:resizeHandles val="exact"/>
        </dgm:presLayoutVars>
      </dgm:prSet>
      <dgm:spPr/>
    </dgm:pt>
    <dgm:pt modelId="{418E14F5-B756-4F5D-9064-C82895ED0DE4}" type="pres">
      <dgm:prSet presAssocID="{221F8681-BD20-4C14-BEFD-083474A0AD99}" presName="compNode" presStyleCnt="0"/>
      <dgm:spPr/>
    </dgm:pt>
    <dgm:pt modelId="{271EDAE3-D4F3-46F6-A9AC-1545E9767571}" type="pres">
      <dgm:prSet presAssocID="{221F8681-BD20-4C14-BEFD-083474A0AD99}" presName="bgRect" presStyleLbl="bgShp" presStyleIdx="0" presStyleCnt="3"/>
      <dgm:spPr/>
    </dgm:pt>
    <dgm:pt modelId="{2D9F4754-FC3F-4547-AAB3-20DBB2914FA1}" type="pres">
      <dgm:prSet presAssocID="{221F8681-BD20-4C14-BEFD-083474A0AD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1E2CA227-8666-42FB-ABAA-108479B74E46}" type="pres">
      <dgm:prSet presAssocID="{221F8681-BD20-4C14-BEFD-083474A0AD99}" presName="spaceRect" presStyleCnt="0"/>
      <dgm:spPr/>
    </dgm:pt>
    <dgm:pt modelId="{ABB4145B-D780-4AEE-9FEB-FD0003AA68B4}" type="pres">
      <dgm:prSet presAssocID="{221F8681-BD20-4C14-BEFD-083474A0AD99}" presName="parTx" presStyleLbl="revTx" presStyleIdx="0" presStyleCnt="4">
        <dgm:presLayoutVars>
          <dgm:chMax val="0"/>
          <dgm:chPref val="0"/>
        </dgm:presLayoutVars>
      </dgm:prSet>
      <dgm:spPr/>
    </dgm:pt>
    <dgm:pt modelId="{4602FA49-64C5-4C2B-AB6D-3017526ECE9A}" type="pres">
      <dgm:prSet presAssocID="{C7A8F30A-C393-4E13-B8BA-DDD5CFF9AB7C}" presName="sibTrans" presStyleCnt="0"/>
      <dgm:spPr/>
    </dgm:pt>
    <dgm:pt modelId="{CEFD6FA3-899A-4A4E-B959-A3CD5163AE95}" type="pres">
      <dgm:prSet presAssocID="{458944B1-A833-49BE-9BD0-FD0605ACA55F}" presName="compNode" presStyleCnt="0"/>
      <dgm:spPr/>
    </dgm:pt>
    <dgm:pt modelId="{B7CAFC15-1E1E-4EEC-8487-ECD2E7966DD2}" type="pres">
      <dgm:prSet presAssocID="{458944B1-A833-49BE-9BD0-FD0605ACA55F}" presName="bgRect" presStyleLbl="bgShp" presStyleIdx="1" presStyleCnt="3"/>
      <dgm:spPr/>
    </dgm:pt>
    <dgm:pt modelId="{0BD550F5-E10B-4EEC-B0E9-0955981079D1}" type="pres">
      <dgm:prSet presAssocID="{458944B1-A833-49BE-9BD0-FD0605ACA5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1FD075F4-EA05-4084-9B69-B206B212124D}" type="pres">
      <dgm:prSet presAssocID="{458944B1-A833-49BE-9BD0-FD0605ACA55F}" presName="spaceRect" presStyleCnt="0"/>
      <dgm:spPr/>
    </dgm:pt>
    <dgm:pt modelId="{67746945-9CDB-4872-B986-92C4534FAFD9}" type="pres">
      <dgm:prSet presAssocID="{458944B1-A833-49BE-9BD0-FD0605ACA55F}" presName="parTx" presStyleLbl="revTx" presStyleIdx="1" presStyleCnt="4">
        <dgm:presLayoutVars>
          <dgm:chMax val="0"/>
          <dgm:chPref val="0"/>
        </dgm:presLayoutVars>
      </dgm:prSet>
      <dgm:spPr/>
    </dgm:pt>
    <dgm:pt modelId="{B3496A2D-AACE-4763-93A7-262640618B8F}" type="pres">
      <dgm:prSet presAssocID="{50FAD5C6-1361-48D2-903E-3EEAB5860C0D}" presName="sibTrans" presStyleCnt="0"/>
      <dgm:spPr/>
    </dgm:pt>
    <dgm:pt modelId="{08E0AEC9-7EAE-47CC-839B-096E03068B8B}" type="pres">
      <dgm:prSet presAssocID="{D69A5632-D509-4483-844D-D3E99F2ABF9F}" presName="compNode" presStyleCnt="0"/>
      <dgm:spPr/>
    </dgm:pt>
    <dgm:pt modelId="{C4B4A0D2-470C-481A-B97B-C80058D23B9D}" type="pres">
      <dgm:prSet presAssocID="{D69A5632-D509-4483-844D-D3E99F2ABF9F}" presName="bgRect" presStyleLbl="bgShp" presStyleIdx="2" presStyleCnt="3"/>
      <dgm:spPr/>
    </dgm:pt>
    <dgm:pt modelId="{6F8BCDB2-B5DB-4044-B1B3-9A7286740030}" type="pres">
      <dgm:prSet presAssocID="{D69A5632-D509-4483-844D-D3E99F2ABF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ühlampe"/>
        </a:ext>
      </dgm:extLst>
    </dgm:pt>
    <dgm:pt modelId="{98DBB907-A8D9-4C70-ABE4-927D2227F255}" type="pres">
      <dgm:prSet presAssocID="{D69A5632-D509-4483-844D-D3E99F2ABF9F}" presName="spaceRect" presStyleCnt="0"/>
      <dgm:spPr/>
    </dgm:pt>
    <dgm:pt modelId="{AAAC09DD-44E2-46BD-BCA8-8F27D9B53AD5}" type="pres">
      <dgm:prSet presAssocID="{D69A5632-D509-4483-844D-D3E99F2ABF9F}" presName="parTx" presStyleLbl="revTx" presStyleIdx="2" presStyleCnt="4">
        <dgm:presLayoutVars>
          <dgm:chMax val="0"/>
          <dgm:chPref val="0"/>
        </dgm:presLayoutVars>
      </dgm:prSet>
      <dgm:spPr/>
    </dgm:pt>
    <dgm:pt modelId="{6D22394E-B101-4F10-AF16-9EAC3DE8802A}" type="pres">
      <dgm:prSet presAssocID="{D69A5632-D509-4483-844D-D3E99F2ABF9F}" presName="desTx" presStyleLbl="revTx" presStyleIdx="3" presStyleCnt="4">
        <dgm:presLayoutVars/>
      </dgm:prSet>
      <dgm:spPr/>
    </dgm:pt>
  </dgm:ptLst>
  <dgm:cxnLst>
    <dgm:cxn modelId="{B114DB05-A105-4170-899C-778D976B15B5}" type="presOf" srcId="{7EBA1F7E-AF1E-43AA-AB37-359CBCDE8B0C}" destId="{77B651DA-E2EF-41F3-ABBE-646287947191}" srcOrd="0" destOrd="0" presId="urn:microsoft.com/office/officeart/2018/2/layout/IconVerticalSolidList"/>
    <dgm:cxn modelId="{C894A10E-D67C-4F4E-B183-B3E68AA2A8B8}" srcId="{D69A5632-D509-4483-844D-D3E99F2ABF9F}" destId="{DAEEAA11-D85B-4B9C-A8DC-27B313382B39}" srcOrd="0" destOrd="0" parTransId="{FC8FAFBE-05B5-4358-8380-924CA6D174B6}" sibTransId="{8D292115-0263-470C-A361-58134C8DFB12}"/>
    <dgm:cxn modelId="{1210E90F-E34C-4DCC-9ED1-A732A81FA9EF}" srcId="{7EBA1F7E-AF1E-43AA-AB37-359CBCDE8B0C}" destId="{458944B1-A833-49BE-9BD0-FD0605ACA55F}" srcOrd="1" destOrd="0" parTransId="{7F9910F4-398A-447F-A0F1-16A60A413AA9}" sibTransId="{50FAD5C6-1361-48D2-903E-3EEAB5860C0D}"/>
    <dgm:cxn modelId="{EB18DF1D-A97F-485F-8D5B-9472EE8A7F87}" type="presOf" srcId="{458944B1-A833-49BE-9BD0-FD0605ACA55F}" destId="{67746945-9CDB-4872-B986-92C4534FAFD9}" srcOrd="0" destOrd="0" presId="urn:microsoft.com/office/officeart/2018/2/layout/IconVerticalSolidList"/>
    <dgm:cxn modelId="{D4C02961-7E63-46D6-A1D5-6F13B449CB96}" type="presOf" srcId="{D69A5632-D509-4483-844D-D3E99F2ABF9F}" destId="{AAAC09DD-44E2-46BD-BCA8-8F27D9B53AD5}" srcOrd="0" destOrd="0" presId="urn:microsoft.com/office/officeart/2018/2/layout/IconVerticalSolidList"/>
    <dgm:cxn modelId="{12494E6E-1447-4EC0-91C3-3A2EBF4033CF}" type="presOf" srcId="{9B9893F3-462A-4583-B9EE-3814A8D30C85}" destId="{6D22394E-B101-4F10-AF16-9EAC3DE8802A}" srcOrd="0" destOrd="1" presId="urn:microsoft.com/office/officeart/2018/2/layout/IconVerticalSolidList"/>
    <dgm:cxn modelId="{171628B7-BBBE-461A-B398-FC902E55EA3A}" type="presOf" srcId="{DAEEAA11-D85B-4B9C-A8DC-27B313382B39}" destId="{6D22394E-B101-4F10-AF16-9EAC3DE8802A}" srcOrd="0" destOrd="0" presId="urn:microsoft.com/office/officeart/2018/2/layout/IconVerticalSolidList"/>
    <dgm:cxn modelId="{986F4DC1-2B2C-4B4C-AFE2-F1E2DCFF2BC1}" srcId="{D69A5632-D509-4483-844D-D3E99F2ABF9F}" destId="{9B9893F3-462A-4583-B9EE-3814A8D30C85}" srcOrd="1" destOrd="0" parTransId="{F7561845-A3E5-4158-BCB3-E4F355FCA880}" sibTransId="{92AA3097-200B-4799-A3AC-66C7D20BA7F1}"/>
    <dgm:cxn modelId="{180277C1-71F3-4C51-90FC-0A1BE7079684}" srcId="{7EBA1F7E-AF1E-43AA-AB37-359CBCDE8B0C}" destId="{221F8681-BD20-4C14-BEFD-083474A0AD99}" srcOrd="0" destOrd="0" parTransId="{BBBA0DC1-C47D-4D96-BBBE-7DD68744D7D2}" sibTransId="{C7A8F30A-C393-4E13-B8BA-DDD5CFF9AB7C}"/>
    <dgm:cxn modelId="{EE0D66D1-73A7-4439-A8A9-2103AED81D81}" type="presOf" srcId="{221F8681-BD20-4C14-BEFD-083474A0AD99}" destId="{ABB4145B-D780-4AEE-9FEB-FD0003AA68B4}" srcOrd="0" destOrd="0" presId="urn:microsoft.com/office/officeart/2018/2/layout/IconVerticalSolidList"/>
    <dgm:cxn modelId="{5E60CEE4-F312-4462-8E37-6807409E0CD5}" srcId="{7EBA1F7E-AF1E-43AA-AB37-359CBCDE8B0C}" destId="{D69A5632-D509-4483-844D-D3E99F2ABF9F}" srcOrd="2" destOrd="0" parTransId="{E0F57E3E-483D-444B-AD20-FA22CF092030}" sibTransId="{F60E205E-0982-4F0B-AD08-D344C82E1305}"/>
    <dgm:cxn modelId="{D3CEE68C-263C-4111-B6AF-0368152B3BAD}" type="presParOf" srcId="{77B651DA-E2EF-41F3-ABBE-646287947191}" destId="{418E14F5-B756-4F5D-9064-C82895ED0DE4}" srcOrd="0" destOrd="0" presId="urn:microsoft.com/office/officeart/2018/2/layout/IconVerticalSolidList"/>
    <dgm:cxn modelId="{5C95C7A5-CE3E-4A53-8CD3-32796AB82DE0}" type="presParOf" srcId="{418E14F5-B756-4F5D-9064-C82895ED0DE4}" destId="{271EDAE3-D4F3-46F6-A9AC-1545E9767571}" srcOrd="0" destOrd="0" presId="urn:microsoft.com/office/officeart/2018/2/layout/IconVerticalSolidList"/>
    <dgm:cxn modelId="{8E845685-B79B-4A3D-A206-6B6D819D3B78}" type="presParOf" srcId="{418E14F5-B756-4F5D-9064-C82895ED0DE4}" destId="{2D9F4754-FC3F-4547-AAB3-20DBB2914FA1}" srcOrd="1" destOrd="0" presId="urn:microsoft.com/office/officeart/2018/2/layout/IconVerticalSolidList"/>
    <dgm:cxn modelId="{3EF88A1B-8228-4624-ABC0-1887A76E8DEC}" type="presParOf" srcId="{418E14F5-B756-4F5D-9064-C82895ED0DE4}" destId="{1E2CA227-8666-42FB-ABAA-108479B74E46}" srcOrd="2" destOrd="0" presId="urn:microsoft.com/office/officeart/2018/2/layout/IconVerticalSolidList"/>
    <dgm:cxn modelId="{28CA9075-A178-4937-9098-F55C1D999176}" type="presParOf" srcId="{418E14F5-B756-4F5D-9064-C82895ED0DE4}" destId="{ABB4145B-D780-4AEE-9FEB-FD0003AA68B4}" srcOrd="3" destOrd="0" presId="urn:microsoft.com/office/officeart/2018/2/layout/IconVerticalSolidList"/>
    <dgm:cxn modelId="{9CE2209C-81A5-4284-802C-30A3E231DB2F}" type="presParOf" srcId="{77B651DA-E2EF-41F3-ABBE-646287947191}" destId="{4602FA49-64C5-4C2B-AB6D-3017526ECE9A}" srcOrd="1" destOrd="0" presId="urn:microsoft.com/office/officeart/2018/2/layout/IconVerticalSolidList"/>
    <dgm:cxn modelId="{5A51CECE-D51D-42CA-80BA-64512910F5BB}" type="presParOf" srcId="{77B651DA-E2EF-41F3-ABBE-646287947191}" destId="{CEFD6FA3-899A-4A4E-B959-A3CD5163AE95}" srcOrd="2" destOrd="0" presId="urn:microsoft.com/office/officeart/2018/2/layout/IconVerticalSolidList"/>
    <dgm:cxn modelId="{FE4AB918-E24F-488A-BE43-499AFC7C08A7}" type="presParOf" srcId="{CEFD6FA3-899A-4A4E-B959-A3CD5163AE95}" destId="{B7CAFC15-1E1E-4EEC-8487-ECD2E7966DD2}" srcOrd="0" destOrd="0" presId="urn:microsoft.com/office/officeart/2018/2/layout/IconVerticalSolidList"/>
    <dgm:cxn modelId="{86836153-037B-4F6B-A28F-3791AE64399E}" type="presParOf" srcId="{CEFD6FA3-899A-4A4E-B959-A3CD5163AE95}" destId="{0BD550F5-E10B-4EEC-B0E9-0955981079D1}" srcOrd="1" destOrd="0" presId="urn:microsoft.com/office/officeart/2018/2/layout/IconVerticalSolidList"/>
    <dgm:cxn modelId="{E7B9A827-3675-4BBB-ADDF-4000BF11B8F2}" type="presParOf" srcId="{CEFD6FA3-899A-4A4E-B959-A3CD5163AE95}" destId="{1FD075F4-EA05-4084-9B69-B206B212124D}" srcOrd="2" destOrd="0" presId="urn:microsoft.com/office/officeart/2018/2/layout/IconVerticalSolidList"/>
    <dgm:cxn modelId="{8DA06C16-53F2-4FBC-8B8C-0D65CB8C1971}" type="presParOf" srcId="{CEFD6FA3-899A-4A4E-B959-A3CD5163AE95}" destId="{67746945-9CDB-4872-B986-92C4534FAFD9}" srcOrd="3" destOrd="0" presId="urn:microsoft.com/office/officeart/2018/2/layout/IconVerticalSolidList"/>
    <dgm:cxn modelId="{5F902E7D-27D9-4491-9FE3-6020C68E5D28}" type="presParOf" srcId="{77B651DA-E2EF-41F3-ABBE-646287947191}" destId="{B3496A2D-AACE-4763-93A7-262640618B8F}" srcOrd="3" destOrd="0" presId="urn:microsoft.com/office/officeart/2018/2/layout/IconVerticalSolidList"/>
    <dgm:cxn modelId="{A1975EDA-9578-41C7-B216-A33EB56B0E68}" type="presParOf" srcId="{77B651DA-E2EF-41F3-ABBE-646287947191}" destId="{08E0AEC9-7EAE-47CC-839B-096E03068B8B}" srcOrd="4" destOrd="0" presId="urn:microsoft.com/office/officeart/2018/2/layout/IconVerticalSolidList"/>
    <dgm:cxn modelId="{45AC253C-9930-41B2-84CE-3B3A0357B2E3}" type="presParOf" srcId="{08E0AEC9-7EAE-47CC-839B-096E03068B8B}" destId="{C4B4A0D2-470C-481A-B97B-C80058D23B9D}" srcOrd="0" destOrd="0" presId="urn:microsoft.com/office/officeart/2018/2/layout/IconVerticalSolidList"/>
    <dgm:cxn modelId="{B7EF48C9-081D-46AA-B708-541A43D3132F}" type="presParOf" srcId="{08E0AEC9-7EAE-47CC-839B-096E03068B8B}" destId="{6F8BCDB2-B5DB-4044-B1B3-9A7286740030}" srcOrd="1" destOrd="0" presId="urn:microsoft.com/office/officeart/2018/2/layout/IconVerticalSolidList"/>
    <dgm:cxn modelId="{0676ABE1-6EAF-4E93-AC26-AA53675EE536}" type="presParOf" srcId="{08E0AEC9-7EAE-47CC-839B-096E03068B8B}" destId="{98DBB907-A8D9-4C70-ABE4-927D2227F255}" srcOrd="2" destOrd="0" presId="urn:microsoft.com/office/officeart/2018/2/layout/IconVerticalSolidList"/>
    <dgm:cxn modelId="{4088667A-AD01-4EF1-B005-6F901BDD0EEC}" type="presParOf" srcId="{08E0AEC9-7EAE-47CC-839B-096E03068B8B}" destId="{AAAC09DD-44E2-46BD-BCA8-8F27D9B53AD5}" srcOrd="3" destOrd="0" presId="urn:microsoft.com/office/officeart/2018/2/layout/IconVerticalSolidList"/>
    <dgm:cxn modelId="{F9DA1D01-F60B-48E3-B145-D163E138E5F6}" type="presParOf" srcId="{08E0AEC9-7EAE-47CC-839B-096E03068B8B}" destId="{6D22394E-B101-4F10-AF16-9EAC3DE8802A}" srcOrd="4" destOrd="0" presId="urn:microsoft.com/office/officeart/2018/2/layout/IconVerticalSolidList"/>
  </dgm:cxnLst>
  <dgm:bg>
    <a:solidFill>
      <a:schemeClr val="bg1"/>
    </a:solidFill>
  </dgm:bg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E7DDEA-0234-41F7-B693-19C36063FC4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8CCD5B-7EAB-4A5B-854E-6AD94B51FCE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>
              <a:latin typeface="Times New Roman" panose="02020603050405020304" pitchFamily="18" charset="0"/>
              <a:cs typeface="Times New Roman" panose="02020603050405020304" pitchFamily="18" charset="0"/>
            </a:rPr>
            <a:t>Sprint 1</a:t>
          </a:r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pPr>
            <a:lnSpc>
              <a:spcPct val="100000"/>
            </a:lnSpc>
          </a:pPr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Ziel: Basis-UI und Datenbankanbindung.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CAB000-BB7F-4404-9F32-32DA92437824}" type="parTrans" cxnId="{108EEA5C-E03A-47CE-8770-2C9C908049CF}">
      <dgm:prSet/>
      <dgm:spPr/>
      <dgm:t>
        <a:bodyPr/>
        <a:lstStyle/>
        <a:p>
          <a:endParaRPr lang="en-US"/>
        </a:p>
      </dgm:t>
    </dgm:pt>
    <dgm:pt modelId="{E232F3D3-57C4-41FB-B403-0CB13E351504}" type="sibTrans" cxnId="{108EEA5C-E03A-47CE-8770-2C9C908049CF}">
      <dgm:prSet/>
      <dgm:spPr/>
      <dgm:t>
        <a:bodyPr/>
        <a:lstStyle/>
        <a:p>
          <a:endParaRPr lang="en-US"/>
        </a:p>
      </dgm:t>
    </dgm:pt>
    <dgm:pt modelId="{2092D468-AA2D-4338-A2A7-0C33DAC4C0F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Ergebnis: Funktionierende Grundstruktur.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78A9DF-B39A-4CE3-8D0A-0C7E6B40679D}" type="parTrans" cxnId="{EAF4B1EF-4F4D-4E07-AEAC-B6BC3DC3840B}">
      <dgm:prSet/>
      <dgm:spPr/>
      <dgm:t>
        <a:bodyPr/>
        <a:lstStyle/>
        <a:p>
          <a:endParaRPr lang="en-US"/>
        </a:p>
      </dgm:t>
    </dgm:pt>
    <dgm:pt modelId="{1D7E223F-46B6-4FDD-8177-467857893651}" type="sibTrans" cxnId="{EAF4B1EF-4F4D-4E07-AEAC-B6BC3DC3840B}">
      <dgm:prSet/>
      <dgm:spPr/>
      <dgm:t>
        <a:bodyPr/>
        <a:lstStyle/>
        <a:p>
          <a:endParaRPr lang="en-US"/>
        </a:p>
      </dgm:t>
    </dgm:pt>
    <dgm:pt modelId="{0E944BE5-0A73-4331-941B-D41D7133975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>
              <a:latin typeface="Times New Roman" panose="02020603050405020304" pitchFamily="18" charset="0"/>
              <a:cs typeface="Times New Roman" panose="02020603050405020304" pitchFamily="18" charset="0"/>
            </a:rPr>
            <a:t>Sprint 2</a:t>
          </a:r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pPr>
            <a:lnSpc>
              <a:spcPct val="100000"/>
            </a:lnSpc>
          </a:pPr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Ziel: Erweiterung von Funktionen und Tests.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125D25-9994-46B2-A997-52A0E26EA035}" type="parTrans" cxnId="{96008FB9-35D8-473F-A794-B64990F42F25}">
      <dgm:prSet/>
      <dgm:spPr/>
      <dgm:t>
        <a:bodyPr/>
        <a:lstStyle/>
        <a:p>
          <a:endParaRPr lang="en-US"/>
        </a:p>
      </dgm:t>
    </dgm:pt>
    <dgm:pt modelId="{3F19E849-AE66-45DB-AE07-29A4F1C85EB4}" type="sibTrans" cxnId="{96008FB9-35D8-473F-A794-B64990F42F25}">
      <dgm:prSet/>
      <dgm:spPr/>
      <dgm:t>
        <a:bodyPr/>
        <a:lstStyle/>
        <a:p>
          <a:endParaRPr lang="en-US"/>
        </a:p>
      </dgm:t>
    </dgm:pt>
    <dgm:pt modelId="{FC346113-5927-4160-9B4F-A286B6A2217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Ergebnis: Optimierte UI und Stabilisierung.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826116-9883-4F0D-8853-C9D7C871D7CE}" type="parTrans" cxnId="{F547F7EB-FD4F-420D-AC8F-F8CA5AA09164}">
      <dgm:prSet/>
      <dgm:spPr/>
      <dgm:t>
        <a:bodyPr/>
        <a:lstStyle/>
        <a:p>
          <a:endParaRPr lang="en-US"/>
        </a:p>
      </dgm:t>
    </dgm:pt>
    <dgm:pt modelId="{AABAD48B-2EEA-42D4-B1CB-655A728CA78D}" type="sibTrans" cxnId="{F547F7EB-FD4F-420D-AC8F-F8CA5AA09164}">
      <dgm:prSet/>
      <dgm:spPr/>
      <dgm:t>
        <a:bodyPr/>
        <a:lstStyle/>
        <a:p>
          <a:endParaRPr lang="en-US"/>
        </a:p>
      </dgm:t>
    </dgm:pt>
    <dgm:pt modelId="{3BF0588B-D70B-4EF5-9C8A-8AFC6611242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>
              <a:latin typeface="Times New Roman" panose="02020603050405020304" pitchFamily="18" charset="0"/>
              <a:cs typeface="Times New Roman" panose="02020603050405020304" pitchFamily="18" charset="0"/>
            </a:rPr>
            <a:t>Sprint 3</a:t>
          </a:r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pPr>
            <a:lnSpc>
              <a:spcPct val="100000"/>
            </a:lnSpc>
          </a:pPr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Ziel: Integration aller Features und Stabilisierung.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FB5628-C088-4F20-BA29-A8D241B85AE4}" type="parTrans" cxnId="{F0D74F2E-6BCF-4ECB-B839-ADB79376FE92}">
      <dgm:prSet/>
      <dgm:spPr/>
      <dgm:t>
        <a:bodyPr/>
        <a:lstStyle/>
        <a:p>
          <a:endParaRPr lang="en-US"/>
        </a:p>
      </dgm:t>
    </dgm:pt>
    <dgm:pt modelId="{BD16EE54-C3DC-41F0-A553-E7638D468421}" type="sibTrans" cxnId="{F0D74F2E-6BCF-4ECB-B839-ADB79376FE92}">
      <dgm:prSet/>
      <dgm:spPr/>
      <dgm:t>
        <a:bodyPr/>
        <a:lstStyle/>
        <a:p>
          <a:endParaRPr lang="en-US"/>
        </a:p>
      </dgm:t>
    </dgm:pt>
    <dgm:pt modelId="{CD3F93F5-7E3E-4F00-A048-81333A23D7E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Ergebnis: Voll funktionsfähige Plattform.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10DF5E-129C-4912-8317-9A57C1C70E17}" type="parTrans" cxnId="{ECBE3A01-1BF2-4010-9936-DAAB3E6DF5C6}">
      <dgm:prSet/>
      <dgm:spPr/>
      <dgm:t>
        <a:bodyPr/>
        <a:lstStyle/>
        <a:p>
          <a:endParaRPr lang="en-US"/>
        </a:p>
      </dgm:t>
    </dgm:pt>
    <dgm:pt modelId="{8C76FA36-59D2-4B03-A46B-CA2D30A9515A}" type="sibTrans" cxnId="{ECBE3A01-1BF2-4010-9936-DAAB3E6DF5C6}">
      <dgm:prSet/>
      <dgm:spPr/>
      <dgm:t>
        <a:bodyPr/>
        <a:lstStyle/>
        <a:p>
          <a:endParaRPr lang="en-US"/>
        </a:p>
      </dgm:t>
    </dgm:pt>
    <dgm:pt modelId="{5FB86750-B652-4E7E-86F0-E2FD82BBDB99}" type="pres">
      <dgm:prSet presAssocID="{50E7DDEA-0234-41F7-B693-19C36063FC47}" presName="root" presStyleCnt="0">
        <dgm:presLayoutVars>
          <dgm:dir/>
          <dgm:resizeHandles val="exact"/>
        </dgm:presLayoutVars>
      </dgm:prSet>
      <dgm:spPr/>
    </dgm:pt>
    <dgm:pt modelId="{61291823-70B4-43C4-B1C0-699D35E0C815}" type="pres">
      <dgm:prSet presAssocID="{9F8CCD5B-7EAB-4A5B-854E-6AD94B51FCEA}" presName="compNode" presStyleCnt="0"/>
      <dgm:spPr/>
    </dgm:pt>
    <dgm:pt modelId="{A474BA6C-7DBB-4084-A03F-83A0AC3C6024}" type="pres">
      <dgm:prSet presAssocID="{9F8CCD5B-7EAB-4A5B-854E-6AD94B51FCEA}" presName="bgRect" presStyleLbl="bgShp" presStyleIdx="0" presStyleCnt="3"/>
      <dgm:spPr/>
    </dgm:pt>
    <dgm:pt modelId="{9D3AFCDA-EE5D-4D6D-8B33-6B682FEDEC53}" type="pres">
      <dgm:prSet presAssocID="{9F8CCD5B-7EAB-4A5B-854E-6AD94B51FC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770D179-E06B-4ABF-B374-D234514DE00B}" type="pres">
      <dgm:prSet presAssocID="{9F8CCD5B-7EAB-4A5B-854E-6AD94B51FCEA}" presName="spaceRect" presStyleCnt="0"/>
      <dgm:spPr/>
    </dgm:pt>
    <dgm:pt modelId="{C317EB04-D11A-4A87-96D7-3B587A1E9E40}" type="pres">
      <dgm:prSet presAssocID="{9F8CCD5B-7EAB-4A5B-854E-6AD94B51FCEA}" presName="parTx" presStyleLbl="revTx" presStyleIdx="0" presStyleCnt="6">
        <dgm:presLayoutVars>
          <dgm:chMax val="0"/>
          <dgm:chPref val="0"/>
        </dgm:presLayoutVars>
      </dgm:prSet>
      <dgm:spPr/>
    </dgm:pt>
    <dgm:pt modelId="{76D7338D-91ED-4043-8FE7-128D9C351F12}" type="pres">
      <dgm:prSet presAssocID="{9F8CCD5B-7EAB-4A5B-854E-6AD94B51FCEA}" presName="desTx" presStyleLbl="revTx" presStyleIdx="1" presStyleCnt="6">
        <dgm:presLayoutVars/>
      </dgm:prSet>
      <dgm:spPr/>
    </dgm:pt>
    <dgm:pt modelId="{41B05F8B-07E1-4CE7-8D48-4F4FF819C52E}" type="pres">
      <dgm:prSet presAssocID="{E232F3D3-57C4-41FB-B403-0CB13E351504}" presName="sibTrans" presStyleCnt="0"/>
      <dgm:spPr/>
    </dgm:pt>
    <dgm:pt modelId="{B7E085DB-3B51-4A2F-84AF-2E26C967D054}" type="pres">
      <dgm:prSet presAssocID="{0E944BE5-0A73-4331-941B-D41D7133975A}" presName="compNode" presStyleCnt="0"/>
      <dgm:spPr/>
    </dgm:pt>
    <dgm:pt modelId="{A7E3ECDB-D1AA-45B7-8ED8-52A8490EFA89}" type="pres">
      <dgm:prSet presAssocID="{0E944BE5-0A73-4331-941B-D41D7133975A}" presName="bgRect" presStyleLbl="bgShp" presStyleIdx="1" presStyleCnt="3"/>
      <dgm:spPr/>
    </dgm:pt>
    <dgm:pt modelId="{8C4C8E5E-4387-45FD-836A-135AAA12D47C}" type="pres">
      <dgm:prSet presAssocID="{0E944BE5-0A73-4331-941B-D41D713397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4F22879E-10E6-48FB-9A7A-E0DCAC067DAA}" type="pres">
      <dgm:prSet presAssocID="{0E944BE5-0A73-4331-941B-D41D7133975A}" presName="spaceRect" presStyleCnt="0"/>
      <dgm:spPr/>
    </dgm:pt>
    <dgm:pt modelId="{9BE5D919-3ABB-49CD-9879-5E9310C23AAD}" type="pres">
      <dgm:prSet presAssocID="{0E944BE5-0A73-4331-941B-D41D7133975A}" presName="parTx" presStyleLbl="revTx" presStyleIdx="2" presStyleCnt="6">
        <dgm:presLayoutVars>
          <dgm:chMax val="0"/>
          <dgm:chPref val="0"/>
        </dgm:presLayoutVars>
      </dgm:prSet>
      <dgm:spPr/>
    </dgm:pt>
    <dgm:pt modelId="{61B9D424-FB92-4869-996F-9CE8D9A4FF21}" type="pres">
      <dgm:prSet presAssocID="{0E944BE5-0A73-4331-941B-D41D7133975A}" presName="desTx" presStyleLbl="revTx" presStyleIdx="3" presStyleCnt="6">
        <dgm:presLayoutVars/>
      </dgm:prSet>
      <dgm:spPr/>
    </dgm:pt>
    <dgm:pt modelId="{797392E3-F711-48D5-9F46-DFA3D37DAB4C}" type="pres">
      <dgm:prSet presAssocID="{3F19E849-AE66-45DB-AE07-29A4F1C85EB4}" presName="sibTrans" presStyleCnt="0"/>
      <dgm:spPr/>
    </dgm:pt>
    <dgm:pt modelId="{DBF4B4D0-6D28-4709-B610-D093420F9512}" type="pres">
      <dgm:prSet presAssocID="{3BF0588B-D70B-4EF5-9C8A-8AFC66112429}" presName="compNode" presStyleCnt="0"/>
      <dgm:spPr/>
    </dgm:pt>
    <dgm:pt modelId="{F20AD80F-06EC-49A6-BCE1-213AD96B33D8}" type="pres">
      <dgm:prSet presAssocID="{3BF0588B-D70B-4EF5-9C8A-8AFC66112429}" presName="bgRect" presStyleLbl="bgShp" presStyleIdx="2" presStyleCnt="3"/>
      <dgm:spPr/>
    </dgm:pt>
    <dgm:pt modelId="{CBE47CAC-DB2F-4CBB-9CFC-46231BC6A47E}" type="pres">
      <dgm:prSet presAssocID="{3BF0588B-D70B-4EF5-9C8A-8AFC661124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F6EA8227-DC10-4B44-8410-979653CB5975}" type="pres">
      <dgm:prSet presAssocID="{3BF0588B-D70B-4EF5-9C8A-8AFC66112429}" presName="spaceRect" presStyleCnt="0"/>
      <dgm:spPr/>
    </dgm:pt>
    <dgm:pt modelId="{E690D8FB-87BE-46F8-8857-04DFD8DB29E3}" type="pres">
      <dgm:prSet presAssocID="{3BF0588B-D70B-4EF5-9C8A-8AFC66112429}" presName="parTx" presStyleLbl="revTx" presStyleIdx="4" presStyleCnt="6">
        <dgm:presLayoutVars>
          <dgm:chMax val="0"/>
          <dgm:chPref val="0"/>
        </dgm:presLayoutVars>
      </dgm:prSet>
      <dgm:spPr/>
    </dgm:pt>
    <dgm:pt modelId="{CE1ECE8C-669B-40EB-BEC9-3AD2F9F865EE}" type="pres">
      <dgm:prSet presAssocID="{3BF0588B-D70B-4EF5-9C8A-8AFC66112429}" presName="desTx" presStyleLbl="revTx" presStyleIdx="5" presStyleCnt="6">
        <dgm:presLayoutVars/>
      </dgm:prSet>
      <dgm:spPr/>
    </dgm:pt>
  </dgm:ptLst>
  <dgm:cxnLst>
    <dgm:cxn modelId="{ECBE3A01-1BF2-4010-9936-DAAB3E6DF5C6}" srcId="{3BF0588B-D70B-4EF5-9C8A-8AFC66112429}" destId="{CD3F93F5-7E3E-4F00-A048-81333A23D7EC}" srcOrd="0" destOrd="0" parTransId="{8A10DF5E-129C-4912-8317-9A57C1C70E17}" sibTransId="{8C76FA36-59D2-4B03-A46B-CA2D30A9515A}"/>
    <dgm:cxn modelId="{F0D74F2E-6BCF-4ECB-B839-ADB79376FE92}" srcId="{50E7DDEA-0234-41F7-B693-19C36063FC47}" destId="{3BF0588B-D70B-4EF5-9C8A-8AFC66112429}" srcOrd="2" destOrd="0" parTransId="{5AFB5628-C088-4F20-BA29-A8D241B85AE4}" sibTransId="{BD16EE54-C3DC-41F0-A553-E7638D468421}"/>
    <dgm:cxn modelId="{108EEA5C-E03A-47CE-8770-2C9C908049CF}" srcId="{50E7DDEA-0234-41F7-B693-19C36063FC47}" destId="{9F8CCD5B-7EAB-4A5B-854E-6AD94B51FCEA}" srcOrd="0" destOrd="0" parTransId="{5ECAB000-BB7F-4404-9F32-32DA92437824}" sibTransId="{E232F3D3-57C4-41FB-B403-0CB13E351504}"/>
    <dgm:cxn modelId="{69C20C68-2D86-4924-B89C-1E0353CF1D08}" type="presOf" srcId="{FC346113-5927-4160-9B4F-A286B6A22171}" destId="{61B9D424-FB92-4869-996F-9CE8D9A4FF21}" srcOrd="0" destOrd="0" presId="urn:microsoft.com/office/officeart/2018/2/layout/IconVerticalSolidList"/>
    <dgm:cxn modelId="{D43E2B69-182D-46B1-B616-94BF10C5AE0A}" type="presOf" srcId="{0E944BE5-0A73-4331-941B-D41D7133975A}" destId="{9BE5D919-3ABB-49CD-9879-5E9310C23AAD}" srcOrd="0" destOrd="0" presId="urn:microsoft.com/office/officeart/2018/2/layout/IconVerticalSolidList"/>
    <dgm:cxn modelId="{3FFCCA74-C601-432E-8EB7-C17DD37F9CD1}" type="presOf" srcId="{CD3F93F5-7E3E-4F00-A048-81333A23D7EC}" destId="{CE1ECE8C-669B-40EB-BEC9-3AD2F9F865EE}" srcOrd="0" destOrd="0" presId="urn:microsoft.com/office/officeart/2018/2/layout/IconVerticalSolidList"/>
    <dgm:cxn modelId="{D1A25993-297B-4054-B3B5-9D988172D1F8}" type="presOf" srcId="{2092D468-AA2D-4338-A2A7-0C33DAC4C0FF}" destId="{76D7338D-91ED-4043-8FE7-128D9C351F12}" srcOrd="0" destOrd="0" presId="urn:microsoft.com/office/officeart/2018/2/layout/IconVerticalSolidList"/>
    <dgm:cxn modelId="{96008FB9-35D8-473F-A794-B64990F42F25}" srcId="{50E7DDEA-0234-41F7-B693-19C36063FC47}" destId="{0E944BE5-0A73-4331-941B-D41D7133975A}" srcOrd="1" destOrd="0" parTransId="{26125D25-9994-46B2-A997-52A0E26EA035}" sibTransId="{3F19E849-AE66-45DB-AE07-29A4F1C85EB4}"/>
    <dgm:cxn modelId="{4937A0DA-8D11-4565-B05C-4C85C0300EA2}" type="presOf" srcId="{9F8CCD5B-7EAB-4A5B-854E-6AD94B51FCEA}" destId="{C317EB04-D11A-4A87-96D7-3B587A1E9E40}" srcOrd="0" destOrd="0" presId="urn:microsoft.com/office/officeart/2018/2/layout/IconVerticalSolidList"/>
    <dgm:cxn modelId="{F547F7EB-FD4F-420D-AC8F-F8CA5AA09164}" srcId="{0E944BE5-0A73-4331-941B-D41D7133975A}" destId="{FC346113-5927-4160-9B4F-A286B6A22171}" srcOrd="0" destOrd="0" parTransId="{C7826116-9883-4F0D-8853-C9D7C871D7CE}" sibTransId="{AABAD48B-2EEA-42D4-B1CB-655A728CA78D}"/>
    <dgm:cxn modelId="{EAF4B1EF-4F4D-4E07-AEAC-B6BC3DC3840B}" srcId="{9F8CCD5B-7EAB-4A5B-854E-6AD94B51FCEA}" destId="{2092D468-AA2D-4338-A2A7-0C33DAC4C0FF}" srcOrd="0" destOrd="0" parTransId="{CC78A9DF-B39A-4CE3-8D0A-0C7E6B40679D}" sibTransId="{1D7E223F-46B6-4FDD-8177-467857893651}"/>
    <dgm:cxn modelId="{C2B28FF0-C30A-4052-9711-5CF0F5764363}" type="presOf" srcId="{3BF0588B-D70B-4EF5-9C8A-8AFC66112429}" destId="{E690D8FB-87BE-46F8-8857-04DFD8DB29E3}" srcOrd="0" destOrd="0" presId="urn:microsoft.com/office/officeart/2018/2/layout/IconVerticalSolidList"/>
    <dgm:cxn modelId="{6ABF7FF1-72C7-427A-A5C4-0D15BCEF7173}" type="presOf" srcId="{50E7DDEA-0234-41F7-B693-19C36063FC47}" destId="{5FB86750-B652-4E7E-86F0-E2FD82BBDB99}" srcOrd="0" destOrd="0" presId="urn:microsoft.com/office/officeart/2018/2/layout/IconVerticalSolidList"/>
    <dgm:cxn modelId="{6940A17A-87A4-46E9-8EAF-FF896791BFAF}" type="presParOf" srcId="{5FB86750-B652-4E7E-86F0-E2FD82BBDB99}" destId="{61291823-70B4-43C4-B1C0-699D35E0C815}" srcOrd="0" destOrd="0" presId="urn:microsoft.com/office/officeart/2018/2/layout/IconVerticalSolidList"/>
    <dgm:cxn modelId="{9497E820-2822-49B7-B3EA-1B7AB2224AFE}" type="presParOf" srcId="{61291823-70B4-43C4-B1C0-699D35E0C815}" destId="{A474BA6C-7DBB-4084-A03F-83A0AC3C6024}" srcOrd="0" destOrd="0" presId="urn:microsoft.com/office/officeart/2018/2/layout/IconVerticalSolidList"/>
    <dgm:cxn modelId="{88AD82E0-4F14-494A-9EB6-C977B6A0EB46}" type="presParOf" srcId="{61291823-70B4-43C4-B1C0-699D35E0C815}" destId="{9D3AFCDA-EE5D-4D6D-8B33-6B682FEDEC53}" srcOrd="1" destOrd="0" presId="urn:microsoft.com/office/officeart/2018/2/layout/IconVerticalSolidList"/>
    <dgm:cxn modelId="{06F7FC39-B0D9-4333-B730-9B713F330BBB}" type="presParOf" srcId="{61291823-70B4-43C4-B1C0-699D35E0C815}" destId="{0770D179-E06B-4ABF-B374-D234514DE00B}" srcOrd="2" destOrd="0" presId="urn:microsoft.com/office/officeart/2018/2/layout/IconVerticalSolidList"/>
    <dgm:cxn modelId="{3CEABE2C-5425-48C4-BAD8-D9B7C18BE1CA}" type="presParOf" srcId="{61291823-70B4-43C4-B1C0-699D35E0C815}" destId="{C317EB04-D11A-4A87-96D7-3B587A1E9E40}" srcOrd="3" destOrd="0" presId="urn:microsoft.com/office/officeart/2018/2/layout/IconVerticalSolidList"/>
    <dgm:cxn modelId="{4D8ADD16-98EB-4E96-8B99-C8FD4A71106B}" type="presParOf" srcId="{61291823-70B4-43C4-B1C0-699D35E0C815}" destId="{76D7338D-91ED-4043-8FE7-128D9C351F12}" srcOrd="4" destOrd="0" presId="urn:microsoft.com/office/officeart/2018/2/layout/IconVerticalSolidList"/>
    <dgm:cxn modelId="{F958CB16-3C62-41AD-B14F-E0B908735401}" type="presParOf" srcId="{5FB86750-B652-4E7E-86F0-E2FD82BBDB99}" destId="{41B05F8B-07E1-4CE7-8D48-4F4FF819C52E}" srcOrd="1" destOrd="0" presId="urn:microsoft.com/office/officeart/2018/2/layout/IconVerticalSolidList"/>
    <dgm:cxn modelId="{3AC7BCA9-CAF7-479C-9970-AA5AA18F0FD1}" type="presParOf" srcId="{5FB86750-B652-4E7E-86F0-E2FD82BBDB99}" destId="{B7E085DB-3B51-4A2F-84AF-2E26C967D054}" srcOrd="2" destOrd="0" presId="urn:microsoft.com/office/officeart/2018/2/layout/IconVerticalSolidList"/>
    <dgm:cxn modelId="{0EE5D841-DC9F-4FBF-9EE1-BA13E4E00847}" type="presParOf" srcId="{B7E085DB-3B51-4A2F-84AF-2E26C967D054}" destId="{A7E3ECDB-D1AA-45B7-8ED8-52A8490EFA89}" srcOrd="0" destOrd="0" presId="urn:microsoft.com/office/officeart/2018/2/layout/IconVerticalSolidList"/>
    <dgm:cxn modelId="{921779C5-6A7E-492F-8020-797AE970BF8B}" type="presParOf" srcId="{B7E085DB-3B51-4A2F-84AF-2E26C967D054}" destId="{8C4C8E5E-4387-45FD-836A-135AAA12D47C}" srcOrd="1" destOrd="0" presId="urn:microsoft.com/office/officeart/2018/2/layout/IconVerticalSolidList"/>
    <dgm:cxn modelId="{6507B952-7AD6-4B19-ADCE-4509662C5F37}" type="presParOf" srcId="{B7E085DB-3B51-4A2F-84AF-2E26C967D054}" destId="{4F22879E-10E6-48FB-9A7A-E0DCAC067DAA}" srcOrd="2" destOrd="0" presId="urn:microsoft.com/office/officeart/2018/2/layout/IconVerticalSolidList"/>
    <dgm:cxn modelId="{9A045E3F-C511-46DE-AFB7-484C2A9B15A8}" type="presParOf" srcId="{B7E085DB-3B51-4A2F-84AF-2E26C967D054}" destId="{9BE5D919-3ABB-49CD-9879-5E9310C23AAD}" srcOrd="3" destOrd="0" presId="urn:microsoft.com/office/officeart/2018/2/layout/IconVerticalSolidList"/>
    <dgm:cxn modelId="{629D0142-DA78-4606-88E0-65A090809799}" type="presParOf" srcId="{B7E085DB-3B51-4A2F-84AF-2E26C967D054}" destId="{61B9D424-FB92-4869-996F-9CE8D9A4FF21}" srcOrd="4" destOrd="0" presId="urn:microsoft.com/office/officeart/2018/2/layout/IconVerticalSolidList"/>
    <dgm:cxn modelId="{33BF5A71-7EA6-4089-B652-F0501B52CE5D}" type="presParOf" srcId="{5FB86750-B652-4E7E-86F0-E2FD82BBDB99}" destId="{797392E3-F711-48D5-9F46-DFA3D37DAB4C}" srcOrd="3" destOrd="0" presId="urn:microsoft.com/office/officeart/2018/2/layout/IconVerticalSolidList"/>
    <dgm:cxn modelId="{8033AA83-480D-40F4-8FE2-C3D3541C7BB1}" type="presParOf" srcId="{5FB86750-B652-4E7E-86F0-E2FD82BBDB99}" destId="{DBF4B4D0-6D28-4709-B610-D093420F9512}" srcOrd="4" destOrd="0" presId="urn:microsoft.com/office/officeart/2018/2/layout/IconVerticalSolidList"/>
    <dgm:cxn modelId="{C3C03F01-A8BB-41B1-B0E2-D4A759F0F12B}" type="presParOf" srcId="{DBF4B4D0-6D28-4709-B610-D093420F9512}" destId="{F20AD80F-06EC-49A6-BCE1-213AD96B33D8}" srcOrd="0" destOrd="0" presId="urn:microsoft.com/office/officeart/2018/2/layout/IconVerticalSolidList"/>
    <dgm:cxn modelId="{E8A51BC5-8F0F-42B6-9CD2-57684A10D7FB}" type="presParOf" srcId="{DBF4B4D0-6D28-4709-B610-D093420F9512}" destId="{CBE47CAC-DB2F-4CBB-9CFC-46231BC6A47E}" srcOrd="1" destOrd="0" presId="urn:microsoft.com/office/officeart/2018/2/layout/IconVerticalSolidList"/>
    <dgm:cxn modelId="{D00E6962-759F-4D31-B49E-F12D276FA5A8}" type="presParOf" srcId="{DBF4B4D0-6D28-4709-B610-D093420F9512}" destId="{F6EA8227-DC10-4B44-8410-979653CB5975}" srcOrd="2" destOrd="0" presId="urn:microsoft.com/office/officeart/2018/2/layout/IconVerticalSolidList"/>
    <dgm:cxn modelId="{CBAC1FD3-902F-4531-8E96-10262A031B69}" type="presParOf" srcId="{DBF4B4D0-6D28-4709-B610-D093420F9512}" destId="{E690D8FB-87BE-46F8-8857-04DFD8DB29E3}" srcOrd="3" destOrd="0" presId="urn:microsoft.com/office/officeart/2018/2/layout/IconVerticalSolidList"/>
    <dgm:cxn modelId="{0CB96466-DBAF-430B-B744-4E634F64E0E6}" type="presParOf" srcId="{DBF4B4D0-6D28-4709-B610-D093420F9512}" destId="{CE1ECE8C-669B-40EB-BEC9-3AD2F9F865E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0F3FD9-9EF7-4D56-858D-A9A9FC3CB3B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2A65CBC-81E3-4791-8D76-A3B6D2F6507E}">
      <dgm:prSet/>
      <dgm:spPr/>
      <dgm:t>
        <a:bodyPr/>
        <a:lstStyle/>
        <a:p>
          <a:r>
            <a:rPr lang="de-DE" b="1" dirty="0">
              <a:latin typeface="Times New Roman" panose="02020603050405020304" pitchFamily="18" charset="0"/>
              <a:cs typeface="Times New Roman" panose="02020603050405020304" pitchFamily="18" charset="0"/>
            </a:rPr>
            <a:t>Kommunikation im Team</a:t>
          </a:r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Anfangs schwierig, besser durch klare Rollen und regelmäßige Abstimmung.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793DA9-4042-426F-B0D4-255D226366B1}" type="parTrans" cxnId="{F792B594-480A-4E94-996C-0EEA8E88290A}">
      <dgm:prSet/>
      <dgm:spPr/>
      <dgm:t>
        <a:bodyPr/>
        <a:lstStyle/>
        <a:p>
          <a:endParaRPr lang="en-US"/>
        </a:p>
      </dgm:t>
    </dgm:pt>
    <dgm:pt modelId="{DB6E5881-D21F-4AB0-9F30-566BFC2898AD}" type="sibTrans" cxnId="{F792B594-480A-4E94-996C-0EEA8E88290A}">
      <dgm:prSet/>
      <dgm:spPr/>
      <dgm:t>
        <a:bodyPr/>
        <a:lstStyle/>
        <a:p>
          <a:endParaRPr lang="en-US"/>
        </a:p>
      </dgm:t>
    </dgm:pt>
    <dgm:pt modelId="{7876B41F-551E-4542-9FED-A21A14D8787E}">
      <dgm:prSet/>
      <dgm:spPr/>
      <dgm:t>
        <a:bodyPr/>
        <a:lstStyle/>
        <a:p>
          <a:r>
            <a:rPr lang="de-DE" b="1" dirty="0">
              <a:latin typeface="Times New Roman" panose="02020603050405020304" pitchFamily="18" charset="0"/>
              <a:cs typeface="Times New Roman" panose="02020603050405020304" pitchFamily="18" charset="0"/>
            </a:rPr>
            <a:t>Framework-Wechsel</a:t>
          </a:r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r>
            <a:rPr lang="de-D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Vaadin</a:t>
          </a:r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 Hilla → </a:t>
          </a:r>
          <a:r>
            <a:rPr lang="de-D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Vaadin</a:t>
          </a:r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 Flow, erhöhte Einarbeitungszeit.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1940EF-B10A-498A-8B3C-D20D9A7A92F0}" type="parTrans" cxnId="{3025AA9E-9746-4C8E-99DC-472BB6D7C20F}">
      <dgm:prSet/>
      <dgm:spPr/>
      <dgm:t>
        <a:bodyPr/>
        <a:lstStyle/>
        <a:p>
          <a:endParaRPr lang="en-US"/>
        </a:p>
      </dgm:t>
    </dgm:pt>
    <dgm:pt modelId="{1682E0B7-B217-40BA-B9E0-BE0306C964B4}" type="sibTrans" cxnId="{3025AA9E-9746-4C8E-99DC-472BB6D7C20F}">
      <dgm:prSet/>
      <dgm:spPr/>
      <dgm:t>
        <a:bodyPr/>
        <a:lstStyle/>
        <a:p>
          <a:endParaRPr lang="en-US"/>
        </a:p>
      </dgm:t>
    </dgm:pt>
    <dgm:pt modelId="{8B574DB9-1B16-4A78-B119-FC66F7DE2DFD}">
      <dgm:prSet/>
      <dgm:spPr/>
      <dgm:t>
        <a:bodyPr/>
        <a:lstStyle/>
        <a:p>
          <a:r>
            <a:rPr lang="de-DE" b="1" dirty="0">
              <a:latin typeface="Times New Roman" panose="02020603050405020304" pitchFamily="18" charset="0"/>
              <a:cs typeface="Times New Roman" panose="02020603050405020304" pitchFamily="18" charset="0"/>
            </a:rPr>
            <a:t>Zeitdruck</a:t>
          </a:r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Enger Zeitrahmen, klare Priorisierung erforderlich.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9E67B3-6724-4C58-9D61-C78493FC9024}" type="parTrans" cxnId="{A279C5A1-3CAC-4E6F-946F-72DC88CEA96F}">
      <dgm:prSet/>
      <dgm:spPr/>
      <dgm:t>
        <a:bodyPr/>
        <a:lstStyle/>
        <a:p>
          <a:endParaRPr lang="en-US"/>
        </a:p>
      </dgm:t>
    </dgm:pt>
    <dgm:pt modelId="{DAB0EA19-5374-4B04-AB66-7D1633C67215}" type="sibTrans" cxnId="{A279C5A1-3CAC-4E6F-946F-72DC88CEA96F}">
      <dgm:prSet/>
      <dgm:spPr/>
      <dgm:t>
        <a:bodyPr/>
        <a:lstStyle/>
        <a:p>
          <a:endParaRPr lang="en-US"/>
        </a:p>
      </dgm:t>
    </dgm:pt>
    <dgm:pt modelId="{56A8F316-09AB-4746-A740-E36AFE442D3E}">
      <dgm:prSet/>
      <dgm:spPr/>
      <dgm:t>
        <a:bodyPr/>
        <a:lstStyle/>
        <a:p>
          <a:r>
            <a:rPr lang="de-DE" b="1" dirty="0">
              <a:latin typeface="Times New Roman" panose="02020603050405020304" pitchFamily="18" charset="0"/>
              <a:cs typeface="Times New Roman" panose="02020603050405020304" pitchFamily="18" charset="0"/>
            </a:rPr>
            <a:t>Krankheitsbedingte Einschränkungen</a:t>
          </a:r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r>
            <a:rPr lang="de-DE" dirty="0">
              <a:latin typeface="Times New Roman" panose="02020603050405020304" pitchFamily="18" charset="0"/>
              <a:cs typeface="Times New Roman" panose="02020603050405020304" pitchFamily="18" charset="0"/>
            </a:rPr>
            <a:t>Flexibilität im Team sicherte Projektfortschritt.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A5B5B2-44E9-4E3A-BD2D-E686C926C953}" type="parTrans" cxnId="{1C88D607-CD9F-48B5-AE4B-3E7630B6BBA7}">
      <dgm:prSet/>
      <dgm:spPr/>
      <dgm:t>
        <a:bodyPr/>
        <a:lstStyle/>
        <a:p>
          <a:endParaRPr lang="en-US"/>
        </a:p>
      </dgm:t>
    </dgm:pt>
    <dgm:pt modelId="{02EF2440-B6DF-4595-A1B4-7E3664679181}" type="sibTrans" cxnId="{1C88D607-CD9F-48B5-AE4B-3E7630B6BBA7}">
      <dgm:prSet/>
      <dgm:spPr/>
      <dgm:t>
        <a:bodyPr/>
        <a:lstStyle/>
        <a:p>
          <a:endParaRPr lang="en-US"/>
        </a:p>
      </dgm:t>
    </dgm:pt>
    <dgm:pt modelId="{0813016A-CE2A-43E6-A153-1FD92E526BFF}" type="pres">
      <dgm:prSet presAssocID="{A20F3FD9-9EF7-4D56-858D-A9A9FC3CB3B0}" presName="root" presStyleCnt="0">
        <dgm:presLayoutVars>
          <dgm:dir/>
          <dgm:resizeHandles val="exact"/>
        </dgm:presLayoutVars>
      </dgm:prSet>
      <dgm:spPr/>
    </dgm:pt>
    <dgm:pt modelId="{1AF12ACD-75B5-4C77-AD3E-54576FF1C31D}" type="pres">
      <dgm:prSet presAssocID="{32A65CBC-81E3-4791-8D76-A3B6D2F6507E}" presName="compNode" presStyleCnt="0"/>
      <dgm:spPr/>
    </dgm:pt>
    <dgm:pt modelId="{1346775C-2AF0-4D7F-B925-0794DBE3BDAA}" type="pres">
      <dgm:prSet presAssocID="{32A65CBC-81E3-4791-8D76-A3B6D2F650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3F758B28-A55C-40E2-80A3-D5B3D74376BD}" type="pres">
      <dgm:prSet presAssocID="{32A65CBC-81E3-4791-8D76-A3B6D2F6507E}" presName="spaceRect" presStyleCnt="0"/>
      <dgm:spPr/>
    </dgm:pt>
    <dgm:pt modelId="{E8D1E57F-D3E4-4BEE-B10B-D79BD21DD727}" type="pres">
      <dgm:prSet presAssocID="{32A65CBC-81E3-4791-8D76-A3B6D2F6507E}" presName="textRect" presStyleLbl="revTx" presStyleIdx="0" presStyleCnt="4">
        <dgm:presLayoutVars>
          <dgm:chMax val="1"/>
          <dgm:chPref val="1"/>
        </dgm:presLayoutVars>
      </dgm:prSet>
      <dgm:spPr/>
    </dgm:pt>
    <dgm:pt modelId="{A6CB3166-B2A0-441F-9A0A-2B46D1CF527D}" type="pres">
      <dgm:prSet presAssocID="{DB6E5881-D21F-4AB0-9F30-566BFC2898AD}" presName="sibTrans" presStyleCnt="0"/>
      <dgm:spPr/>
    </dgm:pt>
    <dgm:pt modelId="{C08D541C-FF4E-4627-B730-F857F6EF5F4F}" type="pres">
      <dgm:prSet presAssocID="{7876B41F-551E-4542-9FED-A21A14D8787E}" presName="compNode" presStyleCnt="0"/>
      <dgm:spPr/>
    </dgm:pt>
    <dgm:pt modelId="{F4042F5E-242A-4B82-BE54-AA87875BDDDF}" type="pres">
      <dgm:prSet presAssocID="{7876B41F-551E-4542-9FED-A21A14D878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ssdiagramm"/>
        </a:ext>
      </dgm:extLst>
    </dgm:pt>
    <dgm:pt modelId="{AC1C314C-2489-4209-9BEB-7ABAC3FC6CA0}" type="pres">
      <dgm:prSet presAssocID="{7876B41F-551E-4542-9FED-A21A14D8787E}" presName="spaceRect" presStyleCnt="0"/>
      <dgm:spPr/>
    </dgm:pt>
    <dgm:pt modelId="{E1E0B346-FA0C-452F-B0E4-825892A52702}" type="pres">
      <dgm:prSet presAssocID="{7876B41F-551E-4542-9FED-A21A14D8787E}" presName="textRect" presStyleLbl="revTx" presStyleIdx="1" presStyleCnt="4">
        <dgm:presLayoutVars>
          <dgm:chMax val="1"/>
          <dgm:chPref val="1"/>
        </dgm:presLayoutVars>
      </dgm:prSet>
      <dgm:spPr/>
    </dgm:pt>
    <dgm:pt modelId="{D08D28FB-1752-491F-BB0B-17BEC87CA747}" type="pres">
      <dgm:prSet presAssocID="{1682E0B7-B217-40BA-B9E0-BE0306C964B4}" presName="sibTrans" presStyleCnt="0"/>
      <dgm:spPr/>
    </dgm:pt>
    <dgm:pt modelId="{424128FA-2936-4BA7-8503-8C5D06961E23}" type="pres">
      <dgm:prSet presAssocID="{8B574DB9-1B16-4A78-B119-FC66F7DE2DFD}" presName="compNode" presStyleCnt="0"/>
      <dgm:spPr/>
    </dgm:pt>
    <dgm:pt modelId="{96490073-1670-4F72-8DE1-545FCE13999F}" type="pres">
      <dgm:prSet presAssocID="{8B574DB9-1B16-4A78-B119-FC66F7DE2DFD}" presName="iconRect" presStyleLbl="node1" presStyleIdx="2" presStyleCnt="4"/>
      <dgm:spPr>
        <a:solidFill>
          <a:schemeClr val="bg1"/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F102CEA2-688A-4D6C-854A-305F8A915622}" type="pres">
      <dgm:prSet presAssocID="{8B574DB9-1B16-4A78-B119-FC66F7DE2DFD}" presName="spaceRect" presStyleCnt="0"/>
      <dgm:spPr/>
    </dgm:pt>
    <dgm:pt modelId="{016EF1E7-16A3-4AC6-89F7-D1BE674B0155}" type="pres">
      <dgm:prSet presAssocID="{8B574DB9-1B16-4A78-B119-FC66F7DE2DFD}" presName="textRect" presStyleLbl="revTx" presStyleIdx="2" presStyleCnt="4">
        <dgm:presLayoutVars>
          <dgm:chMax val="1"/>
          <dgm:chPref val="1"/>
        </dgm:presLayoutVars>
      </dgm:prSet>
      <dgm:spPr/>
    </dgm:pt>
    <dgm:pt modelId="{28C21016-10F7-44F5-B7B1-7CBD64B31456}" type="pres">
      <dgm:prSet presAssocID="{DAB0EA19-5374-4B04-AB66-7D1633C67215}" presName="sibTrans" presStyleCnt="0"/>
      <dgm:spPr/>
    </dgm:pt>
    <dgm:pt modelId="{13687357-1E65-4900-8199-6B6FBF034097}" type="pres">
      <dgm:prSet presAssocID="{56A8F316-09AB-4746-A740-E36AFE442D3E}" presName="compNode" presStyleCnt="0"/>
      <dgm:spPr/>
    </dgm:pt>
    <dgm:pt modelId="{06F5184B-E127-4C98-AB99-AE2DAADC21D0}" type="pres">
      <dgm:prSet presAssocID="{56A8F316-09AB-4746-A740-E36AFE442D3E}" presName="iconRect" presStyleLbl="node1" presStyleIdx="3" presStyleCnt="4" custScaleX="86809" custScaleY="78827" custLinFactNeighborX="-1639" custLinFactNeighborY="1317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1CA52BA8-873D-4BF3-8D43-DEC5F7AB8582}" type="pres">
      <dgm:prSet presAssocID="{56A8F316-09AB-4746-A740-E36AFE442D3E}" presName="spaceRect" presStyleCnt="0"/>
      <dgm:spPr/>
    </dgm:pt>
    <dgm:pt modelId="{5156BBD9-90E3-46D6-A741-499B5D6BD915}" type="pres">
      <dgm:prSet presAssocID="{56A8F316-09AB-4746-A740-E36AFE442D3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88D607-CD9F-48B5-AE4B-3E7630B6BBA7}" srcId="{A20F3FD9-9EF7-4D56-858D-A9A9FC3CB3B0}" destId="{56A8F316-09AB-4746-A740-E36AFE442D3E}" srcOrd="3" destOrd="0" parTransId="{DAA5B5B2-44E9-4E3A-BD2D-E686C926C953}" sibTransId="{02EF2440-B6DF-4595-A1B4-7E3664679181}"/>
    <dgm:cxn modelId="{A0B04415-55B6-4A14-8CCF-7F8B7113935E}" type="presOf" srcId="{A20F3FD9-9EF7-4D56-858D-A9A9FC3CB3B0}" destId="{0813016A-CE2A-43E6-A153-1FD92E526BFF}" srcOrd="0" destOrd="0" presId="urn:microsoft.com/office/officeart/2018/2/layout/IconLabelList"/>
    <dgm:cxn modelId="{A454D251-0808-4383-B070-5BE59B9DFCEA}" type="presOf" srcId="{56A8F316-09AB-4746-A740-E36AFE442D3E}" destId="{5156BBD9-90E3-46D6-A741-499B5D6BD915}" srcOrd="0" destOrd="0" presId="urn:microsoft.com/office/officeart/2018/2/layout/IconLabelList"/>
    <dgm:cxn modelId="{F792B594-480A-4E94-996C-0EEA8E88290A}" srcId="{A20F3FD9-9EF7-4D56-858D-A9A9FC3CB3B0}" destId="{32A65CBC-81E3-4791-8D76-A3B6D2F6507E}" srcOrd="0" destOrd="0" parTransId="{41793DA9-4042-426F-B0D4-255D226366B1}" sibTransId="{DB6E5881-D21F-4AB0-9F30-566BFC2898AD}"/>
    <dgm:cxn modelId="{76D5D69A-0297-402F-B4A9-855F32A8DC98}" type="presOf" srcId="{32A65CBC-81E3-4791-8D76-A3B6D2F6507E}" destId="{E8D1E57F-D3E4-4BEE-B10B-D79BD21DD727}" srcOrd="0" destOrd="0" presId="urn:microsoft.com/office/officeart/2018/2/layout/IconLabelList"/>
    <dgm:cxn modelId="{3025AA9E-9746-4C8E-99DC-472BB6D7C20F}" srcId="{A20F3FD9-9EF7-4D56-858D-A9A9FC3CB3B0}" destId="{7876B41F-551E-4542-9FED-A21A14D8787E}" srcOrd="1" destOrd="0" parTransId="{991940EF-B10A-498A-8B3C-D20D9A7A92F0}" sibTransId="{1682E0B7-B217-40BA-B9E0-BE0306C964B4}"/>
    <dgm:cxn modelId="{A279C5A1-3CAC-4E6F-946F-72DC88CEA96F}" srcId="{A20F3FD9-9EF7-4D56-858D-A9A9FC3CB3B0}" destId="{8B574DB9-1B16-4A78-B119-FC66F7DE2DFD}" srcOrd="2" destOrd="0" parTransId="{B19E67B3-6724-4C58-9D61-C78493FC9024}" sibTransId="{DAB0EA19-5374-4B04-AB66-7D1633C67215}"/>
    <dgm:cxn modelId="{D3B23ECB-364F-4AD5-85D4-A6E0C67B836E}" type="presOf" srcId="{8B574DB9-1B16-4A78-B119-FC66F7DE2DFD}" destId="{016EF1E7-16A3-4AC6-89F7-D1BE674B0155}" srcOrd="0" destOrd="0" presId="urn:microsoft.com/office/officeart/2018/2/layout/IconLabelList"/>
    <dgm:cxn modelId="{850DD6E7-3E2B-4F8F-A81D-06C78C5EE525}" type="presOf" srcId="{7876B41F-551E-4542-9FED-A21A14D8787E}" destId="{E1E0B346-FA0C-452F-B0E4-825892A52702}" srcOrd="0" destOrd="0" presId="urn:microsoft.com/office/officeart/2018/2/layout/IconLabelList"/>
    <dgm:cxn modelId="{C812B0CF-F608-44D0-90CD-E84351C1F50B}" type="presParOf" srcId="{0813016A-CE2A-43E6-A153-1FD92E526BFF}" destId="{1AF12ACD-75B5-4C77-AD3E-54576FF1C31D}" srcOrd="0" destOrd="0" presId="urn:microsoft.com/office/officeart/2018/2/layout/IconLabelList"/>
    <dgm:cxn modelId="{72737370-79C5-427C-A64E-8933ACF83C6E}" type="presParOf" srcId="{1AF12ACD-75B5-4C77-AD3E-54576FF1C31D}" destId="{1346775C-2AF0-4D7F-B925-0794DBE3BDAA}" srcOrd="0" destOrd="0" presId="urn:microsoft.com/office/officeart/2018/2/layout/IconLabelList"/>
    <dgm:cxn modelId="{6B4FEEFB-D38A-46AE-BDEF-51C3AE972FEF}" type="presParOf" srcId="{1AF12ACD-75B5-4C77-AD3E-54576FF1C31D}" destId="{3F758B28-A55C-40E2-80A3-D5B3D74376BD}" srcOrd="1" destOrd="0" presId="urn:microsoft.com/office/officeart/2018/2/layout/IconLabelList"/>
    <dgm:cxn modelId="{8C0420EA-0A3E-42F1-B256-AE44D7723FED}" type="presParOf" srcId="{1AF12ACD-75B5-4C77-AD3E-54576FF1C31D}" destId="{E8D1E57F-D3E4-4BEE-B10B-D79BD21DD727}" srcOrd="2" destOrd="0" presId="urn:microsoft.com/office/officeart/2018/2/layout/IconLabelList"/>
    <dgm:cxn modelId="{F64434F7-4807-43EB-B52F-1B5BC466E091}" type="presParOf" srcId="{0813016A-CE2A-43E6-A153-1FD92E526BFF}" destId="{A6CB3166-B2A0-441F-9A0A-2B46D1CF527D}" srcOrd="1" destOrd="0" presId="urn:microsoft.com/office/officeart/2018/2/layout/IconLabelList"/>
    <dgm:cxn modelId="{50307C2E-970A-43F0-B4EC-77C0A9CB9976}" type="presParOf" srcId="{0813016A-CE2A-43E6-A153-1FD92E526BFF}" destId="{C08D541C-FF4E-4627-B730-F857F6EF5F4F}" srcOrd="2" destOrd="0" presId="urn:microsoft.com/office/officeart/2018/2/layout/IconLabelList"/>
    <dgm:cxn modelId="{0EC1F680-FCC6-4182-806A-0046169518B2}" type="presParOf" srcId="{C08D541C-FF4E-4627-B730-F857F6EF5F4F}" destId="{F4042F5E-242A-4B82-BE54-AA87875BDDDF}" srcOrd="0" destOrd="0" presId="urn:microsoft.com/office/officeart/2018/2/layout/IconLabelList"/>
    <dgm:cxn modelId="{F1557C63-DEAE-4989-AEFD-9C41B5074116}" type="presParOf" srcId="{C08D541C-FF4E-4627-B730-F857F6EF5F4F}" destId="{AC1C314C-2489-4209-9BEB-7ABAC3FC6CA0}" srcOrd="1" destOrd="0" presId="urn:microsoft.com/office/officeart/2018/2/layout/IconLabelList"/>
    <dgm:cxn modelId="{E5D0FF48-E4E2-4F52-A451-D28026854B78}" type="presParOf" srcId="{C08D541C-FF4E-4627-B730-F857F6EF5F4F}" destId="{E1E0B346-FA0C-452F-B0E4-825892A52702}" srcOrd="2" destOrd="0" presId="urn:microsoft.com/office/officeart/2018/2/layout/IconLabelList"/>
    <dgm:cxn modelId="{CD1487C0-1662-4FF5-8974-571DD7CB7D1E}" type="presParOf" srcId="{0813016A-CE2A-43E6-A153-1FD92E526BFF}" destId="{D08D28FB-1752-491F-BB0B-17BEC87CA747}" srcOrd="3" destOrd="0" presId="urn:microsoft.com/office/officeart/2018/2/layout/IconLabelList"/>
    <dgm:cxn modelId="{37574E60-7B20-4C94-BC89-C274A1D32083}" type="presParOf" srcId="{0813016A-CE2A-43E6-A153-1FD92E526BFF}" destId="{424128FA-2936-4BA7-8503-8C5D06961E23}" srcOrd="4" destOrd="0" presId="urn:microsoft.com/office/officeart/2018/2/layout/IconLabelList"/>
    <dgm:cxn modelId="{338B85CD-9019-42D0-96C6-D52EAC930008}" type="presParOf" srcId="{424128FA-2936-4BA7-8503-8C5D06961E23}" destId="{96490073-1670-4F72-8DE1-545FCE13999F}" srcOrd="0" destOrd="0" presId="urn:microsoft.com/office/officeart/2018/2/layout/IconLabelList"/>
    <dgm:cxn modelId="{1D1A9E52-3EB9-4F76-AC41-C361C3D8B92A}" type="presParOf" srcId="{424128FA-2936-4BA7-8503-8C5D06961E23}" destId="{F102CEA2-688A-4D6C-854A-305F8A915622}" srcOrd="1" destOrd="0" presId="urn:microsoft.com/office/officeart/2018/2/layout/IconLabelList"/>
    <dgm:cxn modelId="{DAC3AF48-BE68-4733-8C3A-8E6C8B767E11}" type="presParOf" srcId="{424128FA-2936-4BA7-8503-8C5D06961E23}" destId="{016EF1E7-16A3-4AC6-89F7-D1BE674B0155}" srcOrd="2" destOrd="0" presId="urn:microsoft.com/office/officeart/2018/2/layout/IconLabelList"/>
    <dgm:cxn modelId="{C57E215C-5E3F-4DC7-8108-001EBDF656F9}" type="presParOf" srcId="{0813016A-CE2A-43E6-A153-1FD92E526BFF}" destId="{28C21016-10F7-44F5-B7B1-7CBD64B31456}" srcOrd="5" destOrd="0" presId="urn:microsoft.com/office/officeart/2018/2/layout/IconLabelList"/>
    <dgm:cxn modelId="{1A0C724B-6EA5-4A75-9838-B2968D5466FB}" type="presParOf" srcId="{0813016A-CE2A-43E6-A153-1FD92E526BFF}" destId="{13687357-1E65-4900-8199-6B6FBF034097}" srcOrd="6" destOrd="0" presId="urn:microsoft.com/office/officeart/2018/2/layout/IconLabelList"/>
    <dgm:cxn modelId="{76A37A6E-B916-403A-BABE-EE9237DF707C}" type="presParOf" srcId="{13687357-1E65-4900-8199-6B6FBF034097}" destId="{06F5184B-E127-4C98-AB99-AE2DAADC21D0}" srcOrd="0" destOrd="0" presId="urn:microsoft.com/office/officeart/2018/2/layout/IconLabelList"/>
    <dgm:cxn modelId="{F4035C6F-C0AA-4A85-9B84-C192B37D3A08}" type="presParOf" srcId="{13687357-1E65-4900-8199-6B6FBF034097}" destId="{1CA52BA8-873D-4BF3-8D43-DEC5F7AB8582}" srcOrd="1" destOrd="0" presId="urn:microsoft.com/office/officeart/2018/2/layout/IconLabelList"/>
    <dgm:cxn modelId="{38DECF5F-9956-4450-AFA2-C6F2BAB1E2D1}" type="presParOf" srcId="{13687357-1E65-4900-8199-6B6FBF034097}" destId="{5156BBD9-90E3-46D6-A741-499B5D6BD9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9AA55-E7FF-984D-BA59-47C349A37FEE}">
      <dsp:nvSpPr>
        <dsp:cNvPr id="0" name=""/>
        <dsp:cNvSpPr/>
      </dsp:nvSpPr>
      <dsp:spPr>
        <a:xfrm>
          <a:off x="0" y="625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A3650-B757-9E47-B015-FBE0FCA3F19B}">
      <dsp:nvSpPr>
        <dsp:cNvPr id="0" name=""/>
        <dsp:cNvSpPr/>
      </dsp:nvSpPr>
      <dsp:spPr>
        <a:xfrm>
          <a:off x="0" y="625"/>
          <a:ext cx="7315200" cy="1023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Projektvorstellung: Ziel, Vision &amp; Nutzen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25"/>
        <a:ext cx="7315200" cy="1023877"/>
      </dsp:txXfrm>
    </dsp:sp>
    <dsp:sp modelId="{8481979C-0AB2-DB42-A01A-ABC5D867E1A5}">
      <dsp:nvSpPr>
        <dsp:cNvPr id="0" name=""/>
        <dsp:cNvSpPr/>
      </dsp:nvSpPr>
      <dsp:spPr>
        <a:xfrm>
          <a:off x="0" y="1024503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FFA30-C0C8-3545-826B-1213DBA855D5}">
      <dsp:nvSpPr>
        <dsp:cNvPr id="0" name=""/>
        <dsp:cNvSpPr/>
      </dsp:nvSpPr>
      <dsp:spPr>
        <a:xfrm>
          <a:off x="0" y="1024503"/>
          <a:ext cx="7315200" cy="1023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Projektstruktur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024503"/>
        <a:ext cx="7315200" cy="1023877"/>
      </dsp:txXfrm>
    </dsp:sp>
    <dsp:sp modelId="{3B4B2C78-4A6A-2A4F-8B29-21EBC06C25F3}">
      <dsp:nvSpPr>
        <dsp:cNvPr id="0" name=""/>
        <dsp:cNvSpPr/>
      </dsp:nvSpPr>
      <dsp:spPr>
        <a:xfrm>
          <a:off x="0" y="2048381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6DCFC-9E68-1247-BEA1-212294C78500}">
      <dsp:nvSpPr>
        <dsp:cNvPr id="0" name=""/>
        <dsp:cNvSpPr/>
      </dsp:nvSpPr>
      <dsp:spPr>
        <a:xfrm>
          <a:off x="0" y="2048381"/>
          <a:ext cx="7315200" cy="1023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Sprints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048381"/>
        <a:ext cx="7315200" cy="1023877"/>
      </dsp:txXfrm>
    </dsp:sp>
    <dsp:sp modelId="{1698118C-A13B-6643-8612-E8EE17D08577}">
      <dsp:nvSpPr>
        <dsp:cNvPr id="0" name=""/>
        <dsp:cNvSpPr/>
      </dsp:nvSpPr>
      <dsp:spPr>
        <a:xfrm>
          <a:off x="0" y="3072258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263B4-33F8-454F-BE29-ED2F814952BE}">
      <dsp:nvSpPr>
        <dsp:cNvPr id="0" name=""/>
        <dsp:cNvSpPr/>
      </dsp:nvSpPr>
      <dsp:spPr>
        <a:xfrm>
          <a:off x="0" y="3072258"/>
          <a:ext cx="7315200" cy="1023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Ergebnisse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072258"/>
        <a:ext cx="7315200" cy="1023877"/>
      </dsp:txXfrm>
    </dsp:sp>
    <dsp:sp modelId="{A9582C73-BB57-AB4E-83F8-6BC7A37EB787}">
      <dsp:nvSpPr>
        <dsp:cNvPr id="0" name=""/>
        <dsp:cNvSpPr/>
      </dsp:nvSpPr>
      <dsp:spPr>
        <a:xfrm>
          <a:off x="0" y="4096136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73A6E-9BD5-644E-85DA-EE86417E6981}">
      <dsp:nvSpPr>
        <dsp:cNvPr id="0" name=""/>
        <dsp:cNvSpPr/>
      </dsp:nvSpPr>
      <dsp:spPr>
        <a:xfrm>
          <a:off x="0" y="4096136"/>
          <a:ext cx="7315200" cy="1023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Herausforderungen 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096136"/>
        <a:ext cx="7315200" cy="1023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EDAE3-D4F3-46F6-A9AC-1545E9767571}">
      <dsp:nvSpPr>
        <dsp:cNvPr id="0" name=""/>
        <dsp:cNvSpPr/>
      </dsp:nvSpPr>
      <dsp:spPr>
        <a:xfrm>
          <a:off x="0" y="615"/>
          <a:ext cx="7293610" cy="1440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F4754-FC3F-4547-AAB3-20DBB2914FA1}">
      <dsp:nvSpPr>
        <dsp:cNvPr id="0" name=""/>
        <dsp:cNvSpPr/>
      </dsp:nvSpPr>
      <dsp:spPr>
        <a:xfrm>
          <a:off x="435651" y="324653"/>
          <a:ext cx="792093" cy="792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4145B-D780-4AEE-9FEB-FD0003AA68B4}">
      <dsp:nvSpPr>
        <dsp:cNvPr id="0" name=""/>
        <dsp:cNvSpPr/>
      </dsp:nvSpPr>
      <dsp:spPr>
        <a:xfrm>
          <a:off x="1663397" y="615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Ziel</a:t>
          </a:r>
          <a:r>
            <a:rPr lang="de-DE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Entwicklung einer Plattform zur Kollaboration zwischen Unternehmen und Studierenden.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63397" y="615"/>
        <a:ext cx="5630212" cy="1440170"/>
      </dsp:txXfrm>
    </dsp:sp>
    <dsp:sp modelId="{B7CAFC15-1E1E-4EEC-8487-ECD2E7966DD2}">
      <dsp:nvSpPr>
        <dsp:cNvPr id="0" name=""/>
        <dsp:cNvSpPr/>
      </dsp:nvSpPr>
      <dsp:spPr>
        <a:xfrm>
          <a:off x="0" y="1800829"/>
          <a:ext cx="7293610" cy="1440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550F5-E10B-4EEC-B0E9-0955981079D1}">
      <dsp:nvSpPr>
        <dsp:cNvPr id="0" name=""/>
        <dsp:cNvSpPr/>
      </dsp:nvSpPr>
      <dsp:spPr>
        <a:xfrm>
          <a:off x="435651" y="2124867"/>
          <a:ext cx="792093" cy="792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46945-9CDB-4872-B986-92C4534FAFD9}">
      <dsp:nvSpPr>
        <dsp:cNvPr id="0" name=""/>
        <dsp:cNvSpPr/>
      </dsp:nvSpPr>
      <dsp:spPr>
        <a:xfrm>
          <a:off x="1663397" y="1800829"/>
          <a:ext cx="5630212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Vision</a:t>
          </a:r>
          <a:r>
            <a:rPr lang="de-DE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Effiziente Vernetzung und einfacher Austausch.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63397" y="1800829"/>
        <a:ext cx="5630212" cy="1440170"/>
      </dsp:txXfrm>
    </dsp:sp>
    <dsp:sp modelId="{C4B4A0D2-470C-481A-B97B-C80058D23B9D}">
      <dsp:nvSpPr>
        <dsp:cNvPr id="0" name=""/>
        <dsp:cNvSpPr/>
      </dsp:nvSpPr>
      <dsp:spPr>
        <a:xfrm>
          <a:off x="0" y="3601042"/>
          <a:ext cx="7293610" cy="1440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BCDB2-B5DB-4044-B1B3-9A7286740030}">
      <dsp:nvSpPr>
        <dsp:cNvPr id="0" name=""/>
        <dsp:cNvSpPr/>
      </dsp:nvSpPr>
      <dsp:spPr>
        <a:xfrm>
          <a:off x="435651" y="3925081"/>
          <a:ext cx="792093" cy="792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C09DD-44E2-46BD-BCA8-8F27D9B53AD5}">
      <dsp:nvSpPr>
        <dsp:cNvPr id="0" name=""/>
        <dsp:cNvSpPr/>
      </dsp:nvSpPr>
      <dsp:spPr>
        <a:xfrm>
          <a:off x="1663397" y="3601042"/>
          <a:ext cx="3282124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Nutzen</a:t>
          </a:r>
          <a:r>
            <a:rPr lang="de-DE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63397" y="3601042"/>
        <a:ext cx="3282124" cy="1440170"/>
      </dsp:txXfrm>
    </dsp:sp>
    <dsp:sp modelId="{6D22394E-B101-4F10-AF16-9EAC3DE8802A}">
      <dsp:nvSpPr>
        <dsp:cNvPr id="0" name=""/>
        <dsp:cNvSpPr/>
      </dsp:nvSpPr>
      <dsp:spPr>
        <a:xfrm>
          <a:off x="4945521" y="3601042"/>
          <a:ext cx="2348088" cy="144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18" tIns="152418" rIns="152418" bIns="15241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Unternehmen</a:t>
          </a:r>
          <a:r>
            <a:rPr lang="de-DE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Zugang zu qualifizierten Studierenden.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Studierende: </a:t>
          </a:r>
          <a:r>
            <a:rPr lang="de-DE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Praktische Projekte und berufliche Kontakte.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45521" y="3601042"/>
        <a:ext cx="2348088" cy="14401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4BA6C-7DBB-4084-A03F-83A0AC3C6024}">
      <dsp:nvSpPr>
        <dsp:cNvPr id="0" name=""/>
        <dsp:cNvSpPr/>
      </dsp:nvSpPr>
      <dsp:spPr>
        <a:xfrm>
          <a:off x="0" y="625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AFCDA-EE5D-4D6D-8B33-6B682FEDEC53}">
      <dsp:nvSpPr>
        <dsp:cNvPr id="0" name=""/>
        <dsp:cNvSpPr/>
      </dsp:nvSpPr>
      <dsp:spPr>
        <a:xfrm>
          <a:off x="442461" y="329728"/>
          <a:ext cx="804475" cy="804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7EB04-D11A-4A87-96D7-3B587A1E9E40}">
      <dsp:nvSpPr>
        <dsp:cNvPr id="0" name=""/>
        <dsp:cNvSpPr/>
      </dsp:nvSpPr>
      <dsp:spPr>
        <a:xfrm>
          <a:off x="1689398" y="625"/>
          <a:ext cx="3291840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Sprint 1</a:t>
          </a:r>
          <a:r>
            <a:rPr lang="de-DE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Ziel: Basis-UI und Datenbankanbindung.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89398" y="625"/>
        <a:ext cx="3291840" cy="1462682"/>
      </dsp:txXfrm>
    </dsp:sp>
    <dsp:sp modelId="{76D7338D-91ED-4043-8FE7-128D9C351F12}">
      <dsp:nvSpPr>
        <dsp:cNvPr id="0" name=""/>
        <dsp:cNvSpPr/>
      </dsp:nvSpPr>
      <dsp:spPr>
        <a:xfrm>
          <a:off x="4981238" y="625"/>
          <a:ext cx="233396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Ergebnis: Funktionierende Grundstruktur.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81238" y="625"/>
        <a:ext cx="2333961" cy="1462682"/>
      </dsp:txXfrm>
    </dsp:sp>
    <dsp:sp modelId="{A7E3ECDB-D1AA-45B7-8ED8-52A8490EFA89}">
      <dsp:nvSpPr>
        <dsp:cNvPr id="0" name=""/>
        <dsp:cNvSpPr/>
      </dsp:nvSpPr>
      <dsp:spPr>
        <a:xfrm>
          <a:off x="0" y="1828978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C8E5E-4387-45FD-836A-135AAA12D47C}">
      <dsp:nvSpPr>
        <dsp:cNvPr id="0" name=""/>
        <dsp:cNvSpPr/>
      </dsp:nvSpPr>
      <dsp:spPr>
        <a:xfrm>
          <a:off x="442461" y="2158082"/>
          <a:ext cx="804475" cy="804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5D919-3ABB-49CD-9879-5E9310C23AAD}">
      <dsp:nvSpPr>
        <dsp:cNvPr id="0" name=""/>
        <dsp:cNvSpPr/>
      </dsp:nvSpPr>
      <dsp:spPr>
        <a:xfrm>
          <a:off x="1689398" y="1828978"/>
          <a:ext cx="3291840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Sprint 2</a:t>
          </a:r>
          <a:r>
            <a:rPr lang="de-DE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Ziel: Erweiterung von Funktionen und Tests.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89398" y="1828978"/>
        <a:ext cx="3291840" cy="1462682"/>
      </dsp:txXfrm>
    </dsp:sp>
    <dsp:sp modelId="{61B9D424-FB92-4869-996F-9CE8D9A4FF21}">
      <dsp:nvSpPr>
        <dsp:cNvPr id="0" name=""/>
        <dsp:cNvSpPr/>
      </dsp:nvSpPr>
      <dsp:spPr>
        <a:xfrm>
          <a:off x="4981238" y="1828978"/>
          <a:ext cx="233396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Ergebnis: Optimierte UI und Stabilisierung.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81238" y="1828978"/>
        <a:ext cx="2333961" cy="1462682"/>
      </dsp:txXfrm>
    </dsp:sp>
    <dsp:sp modelId="{F20AD80F-06EC-49A6-BCE1-213AD96B33D8}">
      <dsp:nvSpPr>
        <dsp:cNvPr id="0" name=""/>
        <dsp:cNvSpPr/>
      </dsp:nvSpPr>
      <dsp:spPr>
        <a:xfrm>
          <a:off x="0" y="3657332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47CAC-DB2F-4CBB-9CFC-46231BC6A47E}">
      <dsp:nvSpPr>
        <dsp:cNvPr id="0" name=""/>
        <dsp:cNvSpPr/>
      </dsp:nvSpPr>
      <dsp:spPr>
        <a:xfrm>
          <a:off x="442461" y="3986435"/>
          <a:ext cx="804475" cy="804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0D8FB-87BE-46F8-8857-04DFD8DB29E3}">
      <dsp:nvSpPr>
        <dsp:cNvPr id="0" name=""/>
        <dsp:cNvSpPr/>
      </dsp:nvSpPr>
      <dsp:spPr>
        <a:xfrm>
          <a:off x="1689398" y="3657332"/>
          <a:ext cx="3291840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Sprint 3</a:t>
          </a:r>
          <a:r>
            <a:rPr lang="de-DE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Ziel: Integration aller Features und Stabilisierung.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89398" y="3657332"/>
        <a:ext cx="3291840" cy="1462682"/>
      </dsp:txXfrm>
    </dsp:sp>
    <dsp:sp modelId="{CE1ECE8C-669B-40EB-BEC9-3AD2F9F865EE}">
      <dsp:nvSpPr>
        <dsp:cNvPr id="0" name=""/>
        <dsp:cNvSpPr/>
      </dsp:nvSpPr>
      <dsp:spPr>
        <a:xfrm>
          <a:off x="4981238" y="3657332"/>
          <a:ext cx="233396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Ergebnis: Voll funktionsfähige Plattform.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81238" y="3657332"/>
        <a:ext cx="2333961" cy="14626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6775C-2AF0-4D7F-B925-0794DBE3BDAA}">
      <dsp:nvSpPr>
        <dsp:cNvPr id="0" name=""/>
        <dsp:cNvSpPr/>
      </dsp:nvSpPr>
      <dsp:spPr>
        <a:xfrm>
          <a:off x="699475" y="673373"/>
          <a:ext cx="1062746" cy="10627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1E57F-D3E4-4BEE-B10B-D79BD21DD727}">
      <dsp:nvSpPr>
        <dsp:cNvPr id="0" name=""/>
        <dsp:cNvSpPr/>
      </dsp:nvSpPr>
      <dsp:spPr>
        <a:xfrm>
          <a:off x="50019" y="2050731"/>
          <a:ext cx="23616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Kommunikation im Team</a:t>
          </a:r>
          <a:r>
            <a:rPr lang="de-DE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Anfangs schwierig, besser durch klare Rollen und regelmäßige Abstimmung.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019" y="2050731"/>
        <a:ext cx="2361659" cy="720000"/>
      </dsp:txXfrm>
    </dsp:sp>
    <dsp:sp modelId="{F4042F5E-242A-4B82-BE54-AA87875BDDDF}">
      <dsp:nvSpPr>
        <dsp:cNvPr id="0" name=""/>
        <dsp:cNvSpPr/>
      </dsp:nvSpPr>
      <dsp:spPr>
        <a:xfrm>
          <a:off x="3474424" y="673373"/>
          <a:ext cx="1062746" cy="10627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0B346-FA0C-452F-B0E4-825892A52702}">
      <dsp:nvSpPr>
        <dsp:cNvPr id="0" name=""/>
        <dsp:cNvSpPr/>
      </dsp:nvSpPr>
      <dsp:spPr>
        <a:xfrm>
          <a:off x="2824968" y="2050731"/>
          <a:ext cx="23616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Framework-Wechsel</a:t>
          </a:r>
          <a:r>
            <a:rPr lang="de-DE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Vaadin</a:t>
          </a:r>
          <a:r>
            <a:rPr lang="de-DE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Hilla → </a:t>
          </a:r>
          <a:r>
            <a:rPr lang="de-DE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Vaadin</a:t>
          </a:r>
          <a:r>
            <a:rPr lang="de-DE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Flow, erhöhte Einarbeitungszeit.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24968" y="2050731"/>
        <a:ext cx="2361659" cy="720000"/>
      </dsp:txXfrm>
    </dsp:sp>
    <dsp:sp modelId="{96490073-1670-4F72-8DE1-545FCE13999F}">
      <dsp:nvSpPr>
        <dsp:cNvPr id="0" name=""/>
        <dsp:cNvSpPr/>
      </dsp:nvSpPr>
      <dsp:spPr>
        <a:xfrm>
          <a:off x="6249374" y="673373"/>
          <a:ext cx="1062746" cy="1062746"/>
        </a:xfrm>
        <a:prstGeom prst="rect">
          <a:avLst/>
        </a:prstGeom>
        <a:solidFill>
          <a:schemeClr val="bg1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EF1E7-16A3-4AC6-89F7-D1BE674B0155}">
      <dsp:nvSpPr>
        <dsp:cNvPr id="0" name=""/>
        <dsp:cNvSpPr/>
      </dsp:nvSpPr>
      <dsp:spPr>
        <a:xfrm>
          <a:off x="5599918" y="2050731"/>
          <a:ext cx="23616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Zeitdruck</a:t>
          </a:r>
          <a:r>
            <a:rPr lang="de-DE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Enger Zeitrahmen, klare Priorisierung erforderlich.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99918" y="2050731"/>
        <a:ext cx="2361659" cy="720000"/>
      </dsp:txXfrm>
    </dsp:sp>
    <dsp:sp modelId="{06F5184B-E127-4C98-AB99-AE2DAADC21D0}">
      <dsp:nvSpPr>
        <dsp:cNvPr id="0" name=""/>
        <dsp:cNvSpPr/>
      </dsp:nvSpPr>
      <dsp:spPr>
        <a:xfrm>
          <a:off x="9076998" y="869591"/>
          <a:ext cx="922559" cy="8377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6BBD9-90E3-46D6-A741-499B5D6BD915}">
      <dsp:nvSpPr>
        <dsp:cNvPr id="0" name=""/>
        <dsp:cNvSpPr/>
      </dsp:nvSpPr>
      <dsp:spPr>
        <a:xfrm>
          <a:off x="8374867" y="1994477"/>
          <a:ext cx="23616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Krankheitsbedingte Einschränkungen</a:t>
          </a:r>
          <a:r>
            <a:rPr lang="de-DE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Flexibilität im Team sicherte Projektfortschritt.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74867" y="1994477"/>
        <a:ext cx="236165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2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8BB2C-73B3-F6F1-EE68-469F2C2BC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Abschlusspräsentation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CBB7BF-ED3D-3EA8-263A-AACD8E1C4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Spirit</a:t>
            </a:r>
          </a:p>
        </p:txBody>
      </p:sp>
    </p:spTree>
    <p:extLst>
      <p:ext uri="{BB962C8B-B14F-4D97-AF65-F5344CB8AC3E}">
        <p14:creationId xmlns:p14="http://schemas.microsoft.com/office/powerpoint/2010/main" val="1102358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76B5A-3185-A82B-6305-3F6382B2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65095" cy="4601183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Inhaltsverzeichnis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CD9BBE1-E74E-1BDA-BCE2-FBFFB6A3A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343452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97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039138-F9DB-B254-F270-A8EF27B8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de-DE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Projektvorstellung – Ziel, Vision &amp; Nutzen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D6085261-883C-CC9C-E13A-BA238D74D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831695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891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FAF475-697A-DBFB-4F77-EF643F62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de-DE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Projektstruktur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7" name="Graphic 6" descr="Hierarchie">
            <a:extLst>
              <a:ext uri="{FF2B5EF4-FFF2-40B4-BE49-F238E27FC236}">
                <a16:creationId xmlns:a16="http://schemas.microsoft.com/office/drawing/2014/main" id="{C61C1324-D19E-A323-812F-76D6150D6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9734ED-DC7E-739A-62D5-FEA0349A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510395"/>
            <a:ext cx="6451109" cy="3274586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Arbeitsweise</a:t>
            </a:r>
            <a:r>
              <a:rPr lang="de-D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de-D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-Methodik mit drei Sprints.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Verwendete Tools</a:t>
            </a:r>
            <a:r>
              <a:rPr lang="de-D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Vaadin</a:t>
            </a:r>
            <a:r>
              <a:rPr lang="de-DE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Flow</a:t>
            </a:r>
            <a:r>
              <a:rPr lang="de-D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Framework für UI-Entwicklung.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de-D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Datenbankintegration.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de-DE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Jenkins</a:t>
            </a:r>
            <a:r>
              <a:rPr lang="de-D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Versionskontrolle und CI/CD.</a:t>
            </a:r>
          </a:p>
          <a:p>
            <a:pPr lvl="1"/>
            <a:r>
              <a:rPr lang="de-DE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de-D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 Mitglieder, klare Rollenverteilung.</a:t>
            </a:r>
          </a:p>
        </p:txBody>
      </p:sp>
    </p:spTree>
    <p:extLst>
      <p:ext uri="{BB962C8B-B14F-4D97-AF65-F5344CB8AC3E}">
        <p14:creationId xmlns:p14="http://schemas.microsoft.com/office/powerpoint/2010/main" val="276202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84966-A56F-1A9D-3A04-EDD1A409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Sprints</a:t>
            </a:r>
            <a:endParaRPr lang="de-D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8E4D19D4-D724-923D-E5BA-89C4D9DA17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681886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58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4D05B1-2695-A7B4-8E75-99389C55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de-DE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Ergebnisse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F21660E-E444-BDED-8DD7-8C272586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Registrierung und Login.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 und Suchfunktion für Stellenanzeigen.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Live-Chat für direkte Kommunikation.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Bewertungssystem für Studierende und Unternehmen.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Qualitätssicherung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Test-Driven Development (TDD).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</a:t>
            </a:r>
            <a:r>
              <a:rPr lang="de-D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-End-Tests und Performance-Optimierung.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04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45BBDB-41B2-E22A-4506-F0F9A46E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de-DE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Herausforderungen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6E42CF8-C135-8AB4-B96F-B6B9384EE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837781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fik 5" descr="Sanduhr 90% mit einfarbiger Füllung">
            <a:extLst>
              <a:ext uri="{FF2B5EF4-FFF2-40B4-BE49-F238E27FC236}">
                <a16:creationId xmlns:a16="http://schemas.microsoft.com/office/drawing/2014/main" id="{4314B80B-0031-768A-E6C0-DBB1026460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09719" y="1884045"/>
            <a:ext cx="867183" cy="8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1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E9A1C19-EF19-3400-CE8E-EBB0D3B94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667" y="762000"/>
            <a:ext cx="7462083" cy="5334000"/>
          </a:xfrm>
        </p:spPr>
        <p:txBody>
          <a:bodyPr>
            <a:normAutofit/>
          </a:bodyPr>
          <a:lstStyle/>
          <a:p>
            <a:r>
              <a:rPr lang="de-DE" sz="7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Nun einmal einen genaueren Blick in die Software!</a:t>
            </a:r>
            <a:br>
              <a:rPr lang="de-DE" sz="7200" dirty="0">
                <a:solidFill>
                  <a:schemeClr val="accent1"/>
                </a:solidFill>
              </a:rPr>
            </a:br>
            <a:endParaRPr lang="de-DE" sz="7200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35D5A-FD32-1F95-EEF5-0E01FAA81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2483" y="761999"/>
            <a:ext cx="1971562" cy="5333999"/>
          </a:xfrm>
        </p:spPr>
        <p:txBody>
          <a:bodyPr anchor="b">
            <a:normAutofit/>
          </a:bodyPr>
          <a:lstStyle/>
          <a:p>
            <a:pPr algn="r"/>
            <a:endParaRPr lang="de-DE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ahmen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Rahmen</Template>
  <TotalTime>0</TotalTime>
  <Words>239</Words>
  <Application>Microsoft Office PowerPoint</Application>
  <PresentationFormat>Breitbild</PresentationFormat>
  <Paragraphs>50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Corbel</vt:lpstr>
      <vt:lpstr>Times New Roman</vt:lpstr>
      <vt:lpstr>Wingdings 2</vt:lpstr>
      <vt:lpstr>Rahmen</vt:lpstr>
      <vt:lpstr>Abschlusspräsentation</vt:lpstr>
      <vt:lpstr>Inhaltsverzeichnis</vt:lpstr>
      <vt:lpstr>Projektvorstellung – Ziel, Vision &amp; Nutzen</vt:lpstr>
      <vt:lpstr>Projektstruktur</vt:lpstr>
      <vt:lpstr>Sprints</vt:lpstr>
      <vt:lpstr>Ergebnisse</vt:lpstr>
      <vt:lpstr>Herausforderungen</vt:lpstr>
      <vt:lpstr>Nun einmal einen genaueren Blick in die Software!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Tasnim Hanasoglu</dc:creator>
  <cp:lastModifiedBy>dlyar.kanat@365h-brs.de</cp:lastModifiedBy>
  <cp:revision>8</cp:revision>
  <dcterms:created xsi:type="dcterms:W3CDTF">2025-01-23T08:43:54Z</dcterms:created>
  <dcterms:modified xsi:type="dcterms:W3CDTF">2025-01-23T10:02:01Z</dcterms:modified>
</cp:coreProperties>
</file>