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7" r:id="rId10"/>
    <p:sldId id="258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7" y="2857503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5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5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1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8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30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9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7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3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6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2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5" y="231209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7" y="270187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5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22.07.2021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42;&#1083;&#1072;&#1076;&#1080;&#1084;&#1080;&#1088;\Downloads\Demonstration.mp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Dm1tryS1/RTSoft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67544" y="843560"/>
            <a:ext cx="8458200" cy="1102519"/>
          </a:xfrm>
        </p:spPr>
        <p:txBody>
          <a:bodyPr/>
          <a:lstStyle/>
          <a:p>
            <a:pPr algn="ctr"/>
            <a:r>
              <a:rPr lang="en-US" dirty="0" err="1" smtClean="0"/>
              <a:t>RTSoft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843808" y="3435846"/>
            <a:ext cx="6300192" cy="1707654"/>
          </a:xfrm>
        </p:spPr>
        <p:txBody>
          <a:bodyPr>
            <a:normAutofit fontScale="85000" lnSpcReduction="20000"/>
          </a:bodyPr>
          <a:lstStyle/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Выполнили студенты </a:t>
            </a:r>
          </a:p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МГТУ им. Н. Э. Баумана:</a:t>
            </a:r>
          </a:p>
          <a:p>
            <a:pPr algn="r">
              <a:defRPr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Малков Дмитрий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Владиславович</a:t>
            </a:r>
          </a:p>
          <a:p>
            <a:pPr algn="r">
              <a:defRPr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Рудаков Владимир Витальевич</a:t>
            </a:r>
          </a:p>
          <a:p>
            <a:pPr algn="r">
              <a:defRPr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				Кафедра: </a:t>
            </a: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</a:rPr>
              <a:t>ИУ6</a:t>
            </a:r>
            <a:endParaRPr lang="ru-RU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247714"/>
            <a:ext cx="8229600" cy="80238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857250"/>
            <a:ext cx="3970784" cy="800100"/>
          </a:xfrm>
        </p:spPr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Разработать программу для позиционирования камеры относительно QR кода и построить траекторию движения камеры относительно </a:t>
            </a:r>
            <a:r>
              <a:rPr lang="en-US" dirty="0" smtClean="0"/>
              <a:t>QR</a:t>
            </a:r>
            <a:r>
              <a:rPr lang="ru-RU" dirty="0" smtClean="0"/>
              <a:t> кода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Изучить библиотеку </a:t>
            </a:r>
            <a:r>
              <a:rPr lang="en-US" dirty="0" err="1" smtClean="0"/>
              <a:t>openCV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Выполнить распознание </a:t>
            </a:r>
            <a:r>
              <a:rPr lang="en-US" dirty="0" smtClean="0"/>
              <a:t>QR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Получить реальные координаты камеры относительно </a:t>
            </a:r>
            <a:r>
              <a:rPr lang="en-US" dirty="0" smtClean="0"/>
              <a:t>QR</a:t>
            </a:r>
            <a:r>
              <a:rPr lang="ru-RU" dirty="0" smtClean="0"/>
              <a:t> кода.</a:t>
            </a:r>
          </a:p>
          <a:p>
            <a:r>
              <a:rPr lang="ru-RU" dirty="0" smtClean="0"/>
              <a:t>По полученным координатам построить траекторию движения камеры относительно </a:t>
            </a:r>
            <a:r>
              <a:rPr lang="en-US" dirty="0" smtClean="0"/>
              <a:t>QR </a:t>
            </a:r>
            <a:r>
              <a:rPr lang="ru-RU" dirty="0" smtClean="0"/>
              <a:t>кода.</a:t>
            </a:r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4716016" y="897564"/>
            <a:ext cx="3970784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3519"/>
            <a:ext cx="8229600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Калибровка камеры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75608"/>
            <a:ext cx="8435280" cy="2376263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Калибровка – это процесс оценки параметров камеры. </a:t>
            </a:r>
          </a:p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Получить характеристики камеры для определения точной взаимосвязи между 3</a:t>
            </a:r>
            <a:r>
              <a:rPr lang="en-US" dirty="0" smtClean="0"/>
              <a:t>D</a:t>
            </a:r>
            <a:r>
              <a:rPr lang="ru-RU" dirty="0" smtClean="0"/>
              <a:t>-точкой в реальном мире и соответствующим </a:t>
            </a:r>
            <a:r>
              <a:rPr lang="en-US" dirty="0" smtClean="0"/>
              <a:t>2D-</a:t>
            </a:r>
            <a:r>
              <a:rPr lang="ru-RU" dirty="0" smtClean="0"/>
              <a:t>изображением, снятым откалиброванной камерой. </a:t>
            </a:r>
          </a:p>
          <a:p>
            <a:r>
              <a:rPr lang="ru-RU" dirty="0" smtClean="0"/>
              <a:t>Результат</a:t>
            </a:r>
            <a:r>
              <a:rPr lang="en-US" dirty="0" smtClean="0"/>
              <a:t>: </a:t>
            </a:r>
            <a:r>
              <a:rPr lang="en-US" dirty="0" err="1" smtClean="0"/>
              <a:t>distCoeffs</a:t>
            </a:r>
            <a:r>
              <a:rPr lang="en-US" dirty="0" smtClean="0"/>
              <a:t> – </a:t>
            </a:r>
            <a:r>
              <a:rPr lang="ru-RU" dirty="0" smtClean="0"/>
              <a:t>коэффициент искажения объектива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            </a:t>
            </a:r>
            <a:r>
              <a:rPr lang="en-US" dirty="0" err="1" smtClean="0"/>
              <a:t>intrinsics</a:t>
            </a:r>
            <a:r>
              <a:rPr lang="en-US" dirty="0" smtClean="0"/>
              <a:t> – </a:t>
            </a:r>
            <a:r>
              <a:rPr lang="ru-RU" dirty="0" smtClean="0"/>
              <a:t>внутренняя матрица камеры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795887"/>
            <a:ext cx="4038600" cy="1028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</a:t>
            </a:r>
            <a:r>
              <a:rPr lang="en-US" dirty="0" smtClean="0"/>
              <a:t>QR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000" dirty="0" smtClean="0"/>
              <a:t>Задача</a:t>
            </a:r>
            <a:r>
              <a:rPr lang="en-US" sz="2000" dirty="0" smtClean="0"/>
              <a:t>: </a:t>
            </a:r>
            <a:r>
              <a:rPr lang="ru-RU" dirty="0" smtClean="0"/>
              <a:t>Р</a:t>
            </a:r>
            <a:r>
              <a:rPr lang="ru-RU" sz="2000" dirty="0" smtClean="0"/>
              <a:t>аспознать </a:t>
            </a:r>
            <a:r>
              <a:rPr lang="en-US" sz="2000" dirty="0" smtClean="0"/>
              <a:t>QR </a:t>
            </a:r>
            <a:r>
              <a:rPr lang="ru-RU" sz="2000" dirty="0" smtClean="0"/>
              <a:t>код, лежащий на полу, на видеоизображении.</a:t>
            </a:r>
          </a:p>
          <a:p>
            <a:r>
              <a:rPr lang="ru-RU" sz="2000" dirty="0" smtClean="0"/>
              <a:t>Результат</a:t>
            </a:r>
            <a:r>
              <a:rPr lang="en-US" sz="2000" dirty="0" smtClean="0"/>
              <a:t>: </a:t>
            </a:r>
            <a:r>
              <a:rPr lang="ru-RU" sz="2000" dirty="0" smtClean="0"/>
              <a:t>Получены координаты четырех точек, являющихся вершинами </a:t>
            </a:r>
            <a:r>
              <a:rPr lang="en-US" sz="2000" dirty="0" smtClean="0"/>
              <a:t>QR </a:t>
            </a:r>
            <a:r>
              <a:rPr lang="ru-RU" sz="2000" dirty="0" smtClean="0"/>
              <a:t>кода</a:t>
            </a:r>
          </a:p>
          <a:p>
            <a:endParaRPr lang="ru-RU" sz="2000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79662"/>
            <a:ext cx="4038600" cy="238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Гомография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131590"/>
            <a:ext cx="4038600" cy="2160240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Гомография</a:t>
            </a:r>
            <a:r>
              <a:rPr lang="ru-RU" dirty="0" smtClean="0"/>
              <a:t> — это преобразование, которое отображает точки одного изображения в точки соответствия другого изображения. Пример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4008" y="1059583"/>
            <a:ext cx="4038600" cy="2232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получить плоское изображение </a:t>
            </a:r>
            <a:r>
              <a:rPr lang="en-US" dirty="0" smtClean="0"/>
              <a:t>QR </a:t>
            </a:r>
            <a:r>
              <a:rPr lang="ru-RU" dirty="0" smtClean="0"/>
              <a:t>кода. Определить нулевую вершину </a:t>
            </a:r>
            <a:r>
              <a:rPr lang="en-US" dirty="0" smtClean="0"/>
              <a:t>QR </a:t>
            </a:r>
            <a:r>
              <a:rPr lang="ru-RU" dirty="0" smtClean="0"/>
              <a:t>кода и выделить ее на исходном видео. </a:t>
            </a:r>
          </a:p>
          <a:p>
            <a:r>
              <a:rPr lang="ru-RU" dirty="0" smtClean="0"/>
              <a:t>Результат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6" y="3363839"/>
            <a:ext cx="2228087" cy="148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b="3580"/>
          <a:stretch>
            <a:fillRect/>
          </a:stretch>
        </p:blipFill>
        <p:spPr bwMode="auto">
          <a:xfrm>
            <a:off x="6012162" y="3363839"/>
            <a:ext cx="1414775" cy="152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Мировые координаты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1563638"/>
            <a:ext cx="4038600" cy="339447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Задача</a:t>
            </a:r>
            <a:r>
              <a:rPr lang="en-US" sz="2000" dirty="0" smtClean="0"/>
              <a:t>: </a:t>
            </a:r>
            <a:r>
              <a:rPr lang="ru-RU" sz="2000" dirty="0" smtClean="0"/>
              <a:t>Используя </a:t>
            </a:r>
            <a:r>
              <a:rPr lang="en-US" sz="2000" dirty="0"/>
              <a:t>pinhole camera </a:t>
            </a:r>
            <a:r>
              <a:rPr lang="en-US" sz="2000" dirty="0" smtClean="0"/>
              <a:t>model,</a:t>
            </a:r>
            <a:r>
              <a:rPr lang="ru-RU" sz="2000" dirty="0" smtClean="0"/>
              <a:t> </a:t>
            </a:r>
            <a:r>
              <a:rPr lang="ru-RU" sz="2000" dirty="0"/>
              <a:t>н</a:t>
            </a:r>
            <a:r>
              <a:rPr lang="ru-RU" sz="2000" dirty="0" smtClean="0"/>
              <a:t>айти координаты камеры относительно </a:t>
            </a:r>
            <a:r>
              <a:rPr lang="en-US" sz="2000" dirty="0" smtClean="0"/>
              <a:t>QR </a:t>
            </a:r>
            <a:r>
              <a:rPr lang="ru-RU" sz="2000" dirty="0" smtClean="0"/>
              <a:t>кода в мировой системе координат.</a:t>
            </a:r>
          </a:p>
          <a:p>
            <a:r>
              <a:rPr lang="ru-RU" sz="2000" dirty="0" smtClean="0"/>
              <a:t>Результат</a:t>
            </a:r>
            <a:r>
              <a:rPr lang="en-US" sz="2000" dirty="0" smtClean="0"/>
              <a:t>:</a:t>
            </a:r>
            <a:r>
              <a:rPr lang="en-US" sz="2000" dirty="0"/>
              <a:t> </a:t>
            </a:r>
            <a:r>
              <a:rPr lang="ru-RU" sz="2000" dirty="0" smtClean="0"/>
              <a:t>Координаты камеры в пространстве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683054"/>
            <a:ext cx="4334480" cy="10383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52" y="1457157"/>
            <a:ext cx="3132287" cy="22055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309" y="3939902"/>
            <a:ext cx="1754710" cy="966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траектории</a:t>
            </a:r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563638"/>
            <a:ext cx="4038600" cy="339447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Задача</a:t>
            </a:r>
            <a:r>
              <a:rPr lang="en-US" sz="2000" dirty="0" smtClean="0"/>
              <a:t>: </a:t>
            </a:r>
            <a:r>
              <a:rPr lang="ru-RU" sz="2000" dirty="0" smtClean="0"/>
              <a:t>Отобразить полученные координаты камеры и </a:t>
            </a:r>
            <a:r>
              <a:rPr lang="en-US" sz="2000" dirty="0" smtClean="0"/>
              <a:t>QR </a:t>
            </a:r>
            <a:r>
              <a:rPr lang="ru-RU" sz="2000" dirty="0" smtClean="0"/>
              <a:t>кода на плоскость и </a:t>
            </a:r>
            <a:r>
              <a:rPr lang="ru-RU" sz="2000" dirty="0" err="1" smtClean="0"/>
              <a:t>отрисовать</a:t>
            </a:r>
            <a:r>
              <a:rPr lang="ru-RU" sz="2000" dirty="0" smtClean="0"/>
              <a:t> траекторию движения камеры.</a:t>
            </a:r>
          </a:p>
          <a:p>
            <a:r>
              <a:rPr lang="ru-RU" sz="2000" dirty="0" smtClean="0"/>
              <a:t>Результат</a:t>
            </a:r>
            <a:r>
              <a:rPr lang="en-US" sz="2000" dirty="0" smtClean="0"/>
              <a:t>: </a:t>
            </a:r>
            <a:r>
              <a:rPr lang="ru-RU" sz="2000" dirty="0" smtClean="0"/>
              <a:t>Получено изображение плоскости с траекторией камеры относительно </a:t>
            </a:r>
            <a:r>
              <a:rPr lang="en-US" sz="2000" dirty="0" smtClean="0"/>
              <a:t>QR </a:t>
            </a:r>
            <a:r>
              <a:rPr lang="ru-RU" sz="2000" dirty="0" smtClean="0"/>
              <a:t>кода </a:t>
            </a:r>
          </a:p>
          <a:p>
            <a:endParaRPr lang="ru-RU" sz="2000" dirty="0" smtClean="0"/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75586"/>
            <a:ext cx="292189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65516"/>
            <a:ext cx="8229600" cy="810090"/>
          </a:xfrm>
        </p:spPr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10" name="Demonstration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63688" y="1347614"/>
            <a:ext cx="6120680" cy="3442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результате выполнения работы был получен опыт работы с </a:t>
            </a:r>
            <a:r>
              <a:rPr lang="en-US" sz="2400" dirty="0" smtClean="0"/>
              <a:t>Linux</a:t>
            </a:r>
            <a:r>
              <a:rPr lang="ru-RU" sz="2400" dirty="0" smtClean="0"/>
              <a:t>, языком С++, в частности с библиотекой </a:t>
            </a:r>
            <a:r>
              <a:rPr lang="en-US" sz="2400" dirty="0" err="1" smtClean="0"/>
              <a:t>openCV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Были изучены алгоритмы обработки изображения и получены навыки работы с видеоизображением. </a:t>
            </a:r>
            <a:endParaRPr lang="en-US" sz="2400" dirty="0" smtClean="0"/>
          </a:p>
          <a:p>
            <a:r>
              <a:rPr lang="ru-RU" sz="2400" dirty="0" smtClean="0"/>
              <a:t>Ссылка на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err="1" smtClean="0"/>
              <a:t>репозиторий</a:t>
            </a:r>
            <a:r>
              <a:rPr lang="en-US" sz="2400" dirty="0"/>
              <a:t>: </a:t>
            </a:r>
            <a:r>
              <a:rPr lang="en-US" sz="2400" dirty="0" smtClean="0">
                <a:hlinkClick r:id="rId2"/>
              </a:rPr>
              <a:t>https://github.com/Dm1tryS1/RTSoft-project</a:t>
            </a:r>
            <a:endParaRPr lang="en-US" sz="2400" dirty="0" smtClean="0"/>
          </a:p>
        </p:txBody>
      </p:sp>
      <p:pic>
        <p:nvPicPr>
          <p:cNvPr id="5" name="Рисунок 4" descr="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2310" y="3939903"/>
            <a:ext cx="1169855" cy="1079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183</TotalTime>
  <Words>262</Words>
  <Application>Microsoft Office PowerPoint</Application>
  <PresentationFormat>Экран (16:9)</PresentationFormat>
  <Paragraphs>37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 2</vt:lpstr>
      <vt:lpstr>Городская</vt:lpstr>
      <vt:lpstr>RTSoft Project</vt:lpstr>
      <vt:lpstr>Цель</vt:lpstr>
      <vt:lpstr>Калибровка камеры</vt:lpstr>
      <vt:lpstr>Распознавание QR кода</vt:lpstr>
      <vt:lpstr>Гомография</vt:lpstr>
      <vt:lpstr>Мировые координаты</vt:lpstr>
      <vt:lpstr>Построение траектории</vt:lpstr>
      <vt:lpstr>Демонстрация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Dmitry Malkov</dc:creator>
  <cp:lastModifiedBy>Владимир Рудаков</cp:lastModifiedBy>
  <cp:revision>58</cp:revision>
  <dcterms:created xsi:type="dcterms:W3CDTF">2021-07-22T15:17:57Z</dcterms:created>
  <dcterms:modified xsi:type="dcterms:W3CDTF">2021-07-22T21:06:15Z</dcterms:modified>
</cp:coreProperties>
</file>