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57" r:id="rId10"/>
    <p:sldId id="258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5" y="2857502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3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3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1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801417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8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7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7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2455732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275115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1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3" y="231208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5" y="270186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3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vm10\Downloads\&#1044;&#1077;&#1084;&#1086;&#1089;&#1085;&#1090;&#1088;&#1072;&#1094;&#1080;&#1103;%20(online-video-cutter.com).mp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67544" y="843559"/>
            <a:ext cx="8458200" cy="1102519"/>
          </a:xfrm>
        </p:spPr>
        <p:txBody>
          <a:bodyPr/>
          <a:lstStyle/>
          <a:p>
            <a:pPr algn="ctr"/>
            <a:r>
              <a:rPr lang="en-US" dirty="0" err="1" smtClean="0"/>
              <a:t>RTSoft</a:t>
            </a:r>
            <a:r>
              <a:rPr lang="en-US" dirty="0" smtClean="0"/>
              <a:t> Final Project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843808" y="3435846"/>
            <a:ext cx="6300192" cy="1707654"/>
          </a:xfrm>
        </p:spPr>
        <p:txBody>
          <a:bodyPr>
            <a:normAutofit fontScale="85000" lnSpcReduction="20000"/>
          </a:bodyPr>
          <a:lstStyle/>
          <a:p>
            <a:pPr algn="r">
              <a:defRPr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Выполнили студенты </a:t>
            </a:r>
          </a:p>
          <a:p>
            <a:pPr algn="r">
              <a:defRPr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МГТУ им. Н. Э. Баумана:</a:t>
            </a:r>
          </a:p>
          <a:p>
            <a:pPr algn="r">
              <a:defRPr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Малков Дмитрий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Владиславович</a:t>
            </a:r>
          </a:p>
          <a:p>
            <a:pPr algn="r">
              <a:defRPr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Рудаков Владимир Витальевич</a:t>
            </a:r>
          </a:p>
          <a:p>
            <a:pPr algn="r">
              <a:defRPr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					Кафедра: </a:t>
            </a: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ИУ6</a:t>
            </a:r>
            <a:endParaRPr lang="ru-RU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247714"/>
            <a:ext cx="8229600" cy="802386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857250"/>
            <a:ext cx="3970784" cy="8001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Разработать программу для позиционирования камеры относительно QR кода и построить траекторию движения камеры относительно </a:t>
            </a:r>
            <a:r>
              <a:rPr lang="en-US" dirty="0" smtClean="0"/>
              <a:t>QR</a:t>
            </a:r>
            <a:r>
              <a:rPr lang="ru-RU" dirty="0" smtClean="0"/>
              <a:t> кода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Изучить библиотеку </a:t>
            </a:r>
            <a:r>
              <a:rPr lang="en-US" dirty="0" err="1" smtClean="0"/>
              <a:t>openCV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Выполнить распознание </a:t>
            </a:r>
            <a:r>
              <a:rPr lang="en-US" dirty="0" smtClean="0"/>
              <a:t>QR</a:t>
            </a:r>
            <a:r>
              <a:rPr lang="ru-RU" dirty="0" smtClean="0"/>
              <a:t> кода.</a:t>
            </a:r>
          </a:p>
          <a:p>
            <a:r>
              <a:rPr lang="ru-RU" dirty="0" smtClean="0"/>
              <a:t>Получить реальные координаты камеры относительно </a:t>
            </a:r>
            <a:r>
              <a:rPr lang="en-US" dirty="0" smtClean="0"/>
              <a:t>QR</a:t>
            </a:r>
            <a:r>
              <a:rPr lang="ru-RU" dirty="0" smtClean="0"/>
              <a:t> кода.</a:t>
            </a:r>
          </a:p>
          <a:p>
            <a:r>
              <a:rPr lang="ru-RU" dirty="0" smtClean="0"/>
              <a:t>По полученным координатам построить траекторию движения камеры относительно </a:t>
            </a:r>
            <a:r>
              <a:rPr lang="en-US" dirty="0" smtClean="0"/>
              <a:t>QR </a:t>
            </a:r>
            <a:r>
              <a:rPr lang="ru-RU" dirty="0" smtClean="0"/>
              <a:t>кода.</a:t>
            </a:r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4716016" y="897564"/>
            <a:ext cx="3970784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Задачи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Калибровка камеры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75607"/>
            <a:ext cx="8435280" cy="2376263"/>
          </a:xfrm>
        </p:spPr>
        <p:txBody>
          <a:bodyPr>
            <a:normAutofit/>
          </a:bodyPr>
          <a:lstStyle/>
          <a:p>
            <a:r>
              <a:rPr lang="ru-RU" dirty="0" smtClean="0"/>
              <a:t>Калибровка – это процесс оценки параметров камеры. </a:t>
            </a:r>
          </a:p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Получить характеристики камеры для определения точной взаимосвязи между 3</a:t>
            </a:r>
            <a:r>
              <a:rPr lang="en-US" dirty="0" smtClean="0"/>
              <a:t>D</a:t>
            </a:r>
            <a:r>
              <a:rPr lang="ru-RU" dirty="0" smtClean="0"/>
              <a:t>-точкой в реальном мире и соответствующим </a:t>
            </a:r>
            <a:r>
              <a:rPr lang="en-US" dirty="0" smtClean="0"/>
              <a:t>2D-</a:t>
            </a:r>
            <a:r>
              <a:rPr lang="ru-RU" dirty="0" smtClean="0"/>
              <a:t>изображением, снятым откалиброванной камерой. </a:t>
            </a:r>
          </a:p>
          <a:p>
            <a:r>
              <a:rPr lang="ru-RU" dirty="0" smtClean="0"/>
              <a:t>Результат</a:t>
            </a:r>
            <a:r>
              <a:rPr lang="en-US" dirty="0" smtClean="0"/>
              <a:t>: </a:t>
            </a:r>
            <a:r>
              <a:rPr lang="en-US" dirty="0" err="1" smtClean="0"/>
              <a:t>distCoeffs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коэффициент искажения </a:t>
            </a:r>
            <a:r>
              <a:rPr lang="ru-RU" dirty="0" smtClean="0"/>
              <a:t>объектива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	            </a:t>
            </a:r>
            <a:r>
              <a:rPr lang="en-US" dirty="0" err="1" smtClean="0"/>
              <a:t>intrinsics</a:t>
            </a:r>
            <a:r>
              <a:rPr lang="en-US" dirty="0" smtClean="0"/>
              <a:t> – </a:t>
            </a:r>
            <a:r>
              <a:rPr lang="ru-RU" dirty="0" smtClean="0"/>
              <a:t>внутренняя матрица камеры</a:t>
            </a:r>
            <a:r>
              <a:rPr lang="en-US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795886"/>
            <a:ext cx="4038600" cy="10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 </a:t>
            </a:r>
            <a:r>
              <a:rPr lang="en-US" dirty="0" smtClean="0"/>
              <a:t>QR 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000" dirty="0" smtClean="0"/>
              <a:t>Задача</a:t>
            </a:r>
            <a:r>
              <a:rPr lang="en-US" sz="2000" dirty="0" smtClean="0"/>
              <a:t>: </a:t>
            </a:r>
            <a:r>
              <a:rPr lang="ru-RU" dirty="0" smtClean="0"/>
              <a:t>Р</a:t>
            </a:r>
            <a:r>
              <a:rPr lang="ru-RU" sz="2000" dirty="0" smtClean="0"/>
              <a:t>аспознать </a:t>
            </a:r>
            <a:r>
              <a:rPr lang="en-US" sz="2000" dirty="0" smtClean="0"/>
              <a:t>QR </a:t>
            </a:r>
            <a:r>
              <a:rPr lang="ru-RU" sz="2000" dirty="0" smtClean="0"/>
              <a:t>код, лежащий на полу, на видеоизображении.</a:t>
            </a:r>
          </a:p>
          <a:p>
            <a:r>
              <a:rPr lang="ru-RU" sz="2000" dirty="0" smtClean="0"/>
              <a:t>Результат</a:t>
            </a:r>
            <a:r>
              <a:rPr lang="en-US" sz="2000" dirty="0" smtClean="0"/>
              <a:t>: </a:t>
            </a:r>
            <a:r>
              <a:rPr lang="ru-RU" sz="2000" dirty="0" smtClean="0"/>
              <a:t>Получены координаты четырех точек, являющихся вершинами </a:t>
            </a:r>
            <a:r>
              <a:rPr lang="en-US" sz="2000" dirty="0" smtClean="0"/>
              <a:t>QR </a:t>
            </a:r>
            <a:r>
              <a:rPr lang="ru-RU" sz="2000" dirty="0" smtClean="0"/>
              <a:t>кода</a:t>
            </a:r>
          </a:p>
          <a:p>
            <a:endParaRPr lang="ru-RU" sz="2000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779662"/>
            <a:ext cx="4038600" cy="238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Гомография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1131590"/>
            <a:ext cx="4038600" cy="2160240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Гомография</a:t>
            </a:r>
            <a:r>
              <a:rPr lang="ru-RU" dirty="0" smtClean="0"/>
              <a:t> — это </a:t>
            </a:r>
            <a:r>
              <a:rPr lang="ru-RU" dirty="0" smtClean="0"/>
              <a:t>преобразование, которое </a:t>
            </a:r>
            <a:r>
              <a:rPr lang="ru-RU" dirty="0" smtClean="0"/>
              <a:t>отображает точки одного изображения в точки соответствия другого изображения</a:t>
            </a:r>
            <a:r>
              <a:rPr lang="ru-RU" dirty="0" smtClean="0"/>
              <a:t>. Пример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4008" y="1059582"/>
            <a:ext cx="4038600" cy="22322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получить плоское изображение </a:t>
            </a:r>
            <a:r>
              <a:rPr lang="en-US" dirty="0" smtClean="0"/>
              <a:t>QR </a:t>
            </a:r>
            <a:r>
              <a:rPr lang="ru-RU" dirty="0" smtClean="0"/>
              <a:t>кода. Определить нулевую вершину </a:t>
            </a:r>
            <a:r>
              <a:rPr lang="en-US" dirty="0" smtClean="0"/>
              <a:t>QR </a:t>
            </a:r>
            <a:r>
              <a:rPr lang="ru-RU" dirty="0" smtClean="0"/>
              <a:t>кода и выделить ее на исходном видео. </a:t>
            </a:r>
          </a:p>
          <a:p>
            <a:r>
              <a:rPr lang="ru-RU" dirty="0" smtClean="0"/>
              <a:t>Результат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63838"/>
            <a:ext cx="2228087" cy="148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b="3580"/>
          <a:stretch>
            <a:fillRect/>
          </a:stretch>
        </p:blipFill>
        <p:spPr bwMode="auto">
          <a:xfrm>
            <a:off x="6012160" y="3363838"/>
            <a:ext cx="1414775" cy="15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Мировые координаты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траектории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65516"/>
            <a:ext cx="8229600" cy="810090"/>
          </a:xfrm>
        </p:spPr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7" name="Демоснтрация (online-video-cutter.com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347615"/>
            <a:ext cx="6264696" cy="3523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выполнения работы был получен опыт работы с </a:t>
            </a:r>
            <a:r>
              <a:rPr lang="en-US" dirty="0" smtClean="0"/>
              <a:t>Linux</a:t>
            </a:r>
            <a:r>
              <a:rPr lang="ru-RU" dirty="0" smtClean="0"/>
              <a:t>, языком С++, в частности с библиотекой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Были изучены алгоритмы обработки изображения и получены навыки работы с видеоизображением. </a:t>
            </a:r>
            <a:endParaRPr lang="ru-RU" dirty="0"/>
          </a:p>
        </p:txBody>
      </p:sp>
      <p:pic>
        <p:nvPicPr>
          <p:cNvPr id="5" name="Рисунок 4" descr="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2308" y="3939903"/>
            <a:ext cx="1169855" cy="1079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126</TotalTime>
  <Words>203</Words>
  <Application>Microsoft Office PowerPoint</Application>
  <PresentationFormat>Экран (16:9)</PresentationFormat>
  <Paragraphs>32</Paragraphs>
  <Slides>10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Городская</vt:lpstr>
      <vt:lpstr>RTSoft Final Project</vt:lpstr>
      <vt:lpstr>Цель</vt:lpstr>
      <vt:lpstr>Калибровка камеры</vt:lpstr>
      <vt:lpstr>Распознавание QR кода</vt:lpstr>
      <vt:lpstr>Гомография</vt:lpstr>
      <vt:lpstr>Мировые координаты</vt:lpstr>
      <vt:lpstr>Построение траектории</vt:lpstr>
      <vt:lpstr>Демонстрация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 Malkov</dc:creator>
  <cp:lastModifiedBy>dvm101@yandex.ru</cp:lastModifiedBy>
  <cp:revision>42</cp:revision>
  <dcterms:created xsi:type="dcterms:W3CDTF">2021-07-22T15:17:57Z</dcterms:created>
  <dcterms:modified xsi:type="dcterms:W3CDTF">2021-07-22T17:34:50Z</dcterms:modified>
</cp:coreProperties>
</file>