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9" r:id="rId9"/>
    <p:sldId id="257" r:id="rId10"/>
    <p:sldId id="258" r:id="rId1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90" y="-4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7" y="2857503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5" y="2922758"/>
            <a:ext cx="3733801" cy="14401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5" y="3086375"/>
            <a:ext cx="3733801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3123302"/>
            <a:ext cx="1965960" cy="13716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3149679"/>
            <a:ext cx="1965960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2971800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304573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2737246"/>
            <a:ext cx="9144000" cy="18312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5" y="2756646"/>
            <a:ext cx="9144001" cy="1055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2732318"/>
            <a:ext cx="2729950" cy="1863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1"/>
            <a:ext cx="9144000" cy="277627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801418"/>
            <a:ext cx="8458200" cy="1102519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2924953"/>
            <a:ext cx="4953000" cy="131445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3154680"/>
            <a:ext cx="960120" cy="3429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3153966"/>
            <a:ext cx="1295400" cy="3429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852"/>
            <a:ext cx="747712" cy="27432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857250"/>
            <a:ext cx="1905000" cy="41148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8572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485901"/>
            <a:ext cx="7772400" cy="1021556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25316"/>
            <a:ext cx="7772400" cy="1132284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857250"/>
            <a:ext cx="8382000" cy="802386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83728"/>
            <a:ext cx="4041648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30" y="1683728"/>
            <a:ext cx="4041775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031389"/>
            <a:ext cx="4041648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9" y="2031389"/>
            <a:ext cx="4041775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2386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459486"/>
            <a:ext cx="957264" cy="3429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459486"/>
            <a:ext cx="1325880" cy="3429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1704"/>
            <a:ext cx="762000" cy="27432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826478"/>
            <a:ext cx="3383280" cy="658368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1508045"/>
            <a:ext cx="3383280" cy="34632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582215"/>
            <a:ext cx="5102352" cy="4389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7" y="831870"/>
            <a:ext cx="586803" cy="3511228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857250"/>
            <a:ext cx="4572000" cy="3429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2455733"/>
            <a:ext cx="2590800" cy="1887367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275116"/>
            <a:ext cx="9144000" cy="6330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2"/>
            <a:ext cx="9144000" cy="23299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5" y="231209"/>
            <a:ext cx="9144001" cy="6858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7" y="270187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5" y="330085"/>
            <a:ext cx="3733801" cy="13502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373128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44170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1501"/>
            <a:ext cx="57626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1501"/>
            <a:ext cx="27432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1501"/>
            <a:ext cx="9144" cy="466344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1501"/>
            <a:ext cx="27432" cy="466344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285"/>
            <a:ext cx="54864" cy="438912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285"/>
            <a:ext cx="9144" cy="438912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87068"/>
            <a:ext cx="8229600" cy="32438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459486"/>
            <a:ext cx="957264" cy="3429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vm10\Downloads\Demonstration.mp4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467544" y="843560"/>
            <a:ext cx="8458200" cy="1102519"/>
          </a:xfrm>
        </p:spPr>
        <p:txBody>
          <a:bodyPr/>
          <a:lstStyle/>
          <a:p>
            <a:pPr algn="ctr"/>
            <a:r>
              <a:rPr lang="en-US" dirty="0" err="1" smtClean="0"/>
              <a:t>RTSoft</a:t>
            </a:r>
            <a:r>
              <a:rPr lang="en-US" dirty="0" smtClean="0"/>
              <a:t> Final Project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843808" y="3435846"/>
            <a:ext cx="6300192" cy="1707654"/>
          </a:xfrm>
        </p:spPr>
        <p:txBody>
          <a:bodyPr>
            <a:normAutofit fontScale="85000" lnSpcReduction="20000"/>
          </a:bodyPr>
          <a:lstStyle/>
          <a:p>
            <a:pPr algn="r">
              <a:defRPr/>
            </a:pP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Выполнили студенты </a:t>
            </a:r>
          </a:p>
          <a:p>
            <a:pPr algn="r">
              <a:defRPr/>
            </a:pP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МГТУ им. Н. Э. Баумана:</a:t>
            </a:r>
          </a:p>
          <a:p>
            <a:pPr algn="r">
              <a:defRPr/>
            </a:pPr>
            <a:r>
              <a:rPr lang="ru-RU" u="sng" dirty="0" smtClean="0">
                <a:solidFill>
                  <a:schemeClr val="tx2">
                    <a:lumMod val="50000"/>
                  </a:schemeClr>
                </a:solidFill>
              </a:rPr>
              <a:t>Малков Дмитрий</a:t>
            </a:r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u="sng" dirty="0" smtClean="0">
                <a:solidFill>
                  <a:schemeClr val="tx2">
                    <a:lumMod val="50000"/>
                  </a:schemeClr>
                </a:solidFill>
              </a:rPr>
              <a:t>Владиславович</a:t>
            </a:r>
          </a:p>
          <a:p>
            <a:pPr algn="r">
              <a:defRPr/>
            </a:pPr>
            <a:r>
              <a:rPr lang="ru-RU" u="sng" dirty="0" smtClean="0">
                <a:solidFill>
                  <a:schemeClr val="tx2">
                    <a:lumMod val="50000"/>
                  </a:schemeClr>
                </a:solidFill>
              </a:rPr>
              <a:t>Рудаков Владимир Витальевич</a:t>
            </a:r>
          </a:p>
          <a:p>
            <a:pPr algn="r">
              <a:defRPr/>
            </a:pP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					Кафедра: </a:t>
            </a:r>
            <a:r>
              <a:rPr lang="ru-RU" u="sng" dirty="0" smtClean="0">
                <a:solidFill>
                  <a:schemeClr val="tx2">
                    <a:lumMod val="50000"/>
                  </a:schemeClr>
                </a:solidFill>
              </a:rPr>
              <a:t>ИУ6</a:t>
            </a:r>
            <a:endParaRPr lang="ru-RU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247714"/>
            <a:ext cx="8229600" cy="802386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857250"/>
            <a:ext cx="3970784" cy="800100"/>
          </a:xfrm>
        </p:spPr>
        <p:txBody>
          <a:bodyPr/>
          <a:lstStyle/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Разработать программу для позиционирования камеры относительно QR кода и построить траекторию движения камеры относительно </a:t>
            </a:r>
            <a:r>
              <a:rPr lang="en-US" dirty="0" smtClean="0"/>
              <a:t>QR</a:t>
            </a:r>
            <a:r>
              <a:rPr lang="ru-RU" dirty="0" smtClean="0"/>
              <a:t> кода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Изучить библиотеку </a:t>
            </a:r>
            <a:r>
              <a:rPr lang="en-US" dirty="0" err="1" smtClean="0"/>
              <a:t>openCV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Выполнить распознание </a:t>
            </a:r>
            <a:r>
              <a:rPr lang="en-US" dirty="0" smtClean="0"/>
              <a:t>QR</a:t>
            </a:r>
            <a:r>
              <a:rPr lang="ru-RU" dirty="0" smtClean="0"/>
              <a:t> кода.</a:t>
            </a:r>
          </a:p>
          <a:p>
            <a:r>
              <a:rPr lang="ru-RU" dirty="0" smtClean="0"/>
              <a:t>Получить реальные координаты камеры относительно </a:t>
            </a:r>
            <a:r>
              <a:rPr lang="en-US" dirty="0" smtClean="0"/>
              <a:t>QR</a:t>
            </a:r>
            <a:r>
              <a:rPr lang="ru-RU" dirty="0" smtClean="0"/>
              <a:t> кода.</a:t>
            </a:r>
          </a:p>
          <a:p>
            <a:r>
              <a:rPr lang="ru-RU" dirty="0" smtClean="0"/>
              <a:t>По полученным координатам построить траекторию движения камеры относительно </a:t>
            </a:r>
            <a:r>
              <a:rPr lang="en-US" dirty="0" smtClean="0"/>
              <a:t>QR </a:t>
            </a:r>
            <a:r>
              <a:rPr lang="ru-RU" dirty="0" smtClean="0"/>
              <a:t>кода.</a:t>
            </a:r>
          </a:p>
        </p:txBody>
      </p:sp>
      <p:sp>
        <p:nvSpPr>
          <p:cNvPr id="8" name="Заголовок 2"/>
          <p:cNvSpPr txBox="1">
            <a:spLocks/>
          </p:cNvSpPr>
          <p:nvPr/>
        </p:nvSpPr>
        <p:spPr>
          <a:xfrm>
            <a:off x="4716016" y="897564"/>
            <a:ext cx="3970784" cy="8001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Задачи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83519"/>
            <a:ext cx="8229600" cy="936104"/>
          </a:xfrm>
        </p:spPr>
        <p:txBody>
          <a:bodyPr>
            <a:normAutofit/>
          </a:bodyPr>
          <a:lstStyle/>
          <a:p>
            <a:r>
              <a:rPr lang="ru-RU" dirty="0" smtClean="0"/>
              <a:t>Калибровка камеры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75608"/>
            <a:ext cx="8435280" cy="2376263"/>
          </a:xfrm>
        </p:spPr>
        <p:txBody>
          <a:bodyPr>
            <a:normAutofit/>
          </a:bodyPr>
          <a:lstStyle/>
          <a:p>
            <a:r>
              <a:rPr lang="ru-RU" dirty="0" smtClean="0"/>
              <a:t>Калибровка – это процесс оценки параметров камеры. </a:t>
            </a:r>
          </a:p>
          <a:p>
            <a:r>
              <a:rPr lang="ru-RU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Получить характеристики камеры для определения точной взаимосвязи между 3</a:t>
            </a:r>
            <a:r>
              <a:rPr lang="en-US" dirty="0" smtClean="0"/>
              <a:t>D</a:t>
            </a:r>
            <a:r>
              <a:rPr lang="ru-RU" dirty="0" smtClean="0"/>
              <a:t>-точкой в реальном мире и соответствующим </a:t>
            </a:r>
            <a:r>
              <a:rPr lang="en-US" dirty="0" smtClean="0"/>
              <a:t>2D-</a:t>
            </a:r>
            <a:r>
              <a:rPr lang="ru-RU" dirty="0" smtClean="0"/>
              <a:t>изображением, снятым откалиброванной камерой. </a:t>
            </a:r>
          </a:p>
          <a:p>
            <a:r>
              <a:rPr lang="ru-RU" dirty="0" smtClean="0"/>
              <a:t>Результат</a:t>
            </a:r>
            <a:r>
              <a:rPr lang="en-US" dirty="0" smtClean="0"/>
              <a:t>: </a:t>
            </a:r>
            <a:r>
              <a:rPr lang="en-US" dirty="0" err="1" smtClean="0"/>
              <a:t>distCoeffs</a:t>
            </a:r>
            <a:r>
              <a:rPr lang="en-US" dirty="0" smtClean="0"/>
              <a:t> – </a:t>
            </a:r>
            <a:r>
              <a:rPr lang="ru-RU" dirty="0" smtClean="0"/>
              <a:t>коэффициент искажения объектива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		            </a:t>
            </a:r>
            <a:r>
              <a:rPr lang="en-US" dirty="0" err="1" smtClean="0"/>
              <a:t>intrinsics</a:t>
            </a:r>
            <a:r>
              <a:rPr lang="en-US" dirty="0" smtClean="0"/>
              <a:t> – </a:t>
            </a:r>
            <a:r>
              <a:rPr lang="ru-RU" dirty="0" smtClean="0"/>
              <a:t>внутренняя матрица камеры</a:t>
            </a:r>
            <a:r>
              <a:rPr lang="en-US" dirty="0" smtClean="0"/>
              <a:t>.</a:t>
            </a:r>
          </a:p>
          <a:p>
            <a:endParaRPr lang="ru-RU" dirty="0"/>
          </a:p>
        </p:txBody>
      </p:sp>
      <p:pic>
        <p:nvPicPr>
          <p:cNvPr id="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795887"/>
            <a:ext cx="4038600" cy="102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Распознавание </a:t>
            </a:r>
            <a:r>
              <a:rPr lang="en-US" dirty="0" smtClean="0"/>
              <a:t>QR </a:t>
            </a:r>
            <a:r>
              <a:rPr lang="ru-RU" dirty="0" smtClean="0"/>
              <a:t>кода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2000" dirty="0" smtClean="0"/>
              <a:t>Задача</a:t>
            </a:r>
            <a:r>
              <a:rPr lang="en-US" sz="2000" dirty="0" smtClean="0"/>
              <a:t>: </a:t>
            </a:r>
            <a:r>
              <a:rPr lang="ru-RU" dirty="0" smtClean="0"/>
              <a:t>Р</a:t>
            </a:r>
            <a:r>
              <a:rPr lang="ru-RU" sz="2000" dirty="0" smtClean="0"/>
              <a:t>аспознать </a:t>
            </a:r>
            <a:r>
              <a:rPr lang="en-US" sz="2000" dirty="0" smtClean="0"/>
              <a:t>QR </a:t>
            </a:r>
            <a:r>
              <a:rPr lang="ru-RU" sz="2000" dirty="0" smtClean="0"/>
              <a:t>код, лежащий на полу, на видеоизображении.</a:t>
            </a:r>
          </a:p>
          <a:p>
            <a:r>
              <a:rPr lang="ru-RU" sz="2000" dirty="0" smtClean="0"/>
              <a:t>Результат</a:t>
            </a:r>
            <a:r>
              <a:rPr lang="en-US" sz="2000" dirty="0" smtClean="0"/>
              <a:t>: </a:t>
            </a:r>
            <a:r>
              <a:rPr lang="ru-RU" sz="2000" dirty="0" smtClean="0"/>
              <a:t>Получены координаты четырех точек, являющихся вершинами </a:t>
            </a:r>
            <a:r>
              <a:rPr lang="en-US" sz="2000" dirty="0" smtClean="0"/>
              <a:t>QR </a:t>
            </a:r>
            <a:r>
              <a:rPr lang="ru-RU" sz="2000" dirty="0" smtClean="0"/>
              <a:t>кода</a:t>
            </a:r>
          </a:p>
          <a:p>
            <a:endParaRPr lang="ru-RU" sz="2000" dirty="0" smtClean="0"/>
          </a:p>
          <a:p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779662"/>
            <a:ext cx="4038600" cy="2385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Гомография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7544" y="1131590"/>
            <a:ext cx="4038600" cy="2160240"/>
          </a:xfrm>
        </p:spPr>
        <p:txBody>
          <a:bodyPr>
            <a:normAutofit lnSpcReduction="10000"/>
          </a:bodyPr>
          <a:lstStyle/>
          <a:p>
            <a:r>
              <a:rPr lang="ru-RU" dirty="0" err="1" smtClean="0"/>
              <a:t>Гомография</a:t>
            </a:r>
            <a:r>
              <a:rPr lang="ru-RU" dirty="0" smtClean="0"/>
              <a:t> — это преобразование, которое отображает точки одного изображения в точки соответствия другого изображения. Пример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4008" y="1059583"/>
            <a:ext cx="4038600" cy="223224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получить плоское изображение </a:t>
            </a:r>
            <a:r>
              <a:rPr lang="en-US" dirty="0" smtClean="0"/>
              <a:t>QR </a:t>
            </a:r>
            <a:r>
              <a:rPr lang="ru-RU" dirty="0" smtClean="0"/>
              <a:t>кода. Определить нулевую вершину </a:t>
            </a:r>
            <a:r>
              <a:rPr lang="en-US" dirty="0" smtClean="0"/>
              <a:t>QR </a:t>
            </a:r>
            <a:r>
              <a:rPr lang="ru-RU" dirty="0" smtClean="0"/>
              <a:t>кода и выделить ее на исходном видео. </a:t>
            </a:r>
          </a:p>
          <a:p>
            <a:r>
              <a:rPr lang="ru-RU" dirty="0" smtClean="0"/>
              <a:t>Результат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6" y="3363839"/>
            <a:ext cx="2228087" cy="1485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b="3580"/>
          <a:stretch>
            <a:fillRect/>
          </a:stretch>
        </p:blipFill>
        <p:spPr bwMode="auto">
          <a:xfrm>
            <a:off x="6012162" y="3363839"/>
            <a:ext cx="1414775" cy="152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Мировые координаты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траектории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65516"/>
            <a:ext cx="8229600" cy="810090"/>
          </a:xfrm>
        </p:spPr>
        <p:txBody>
          <a:bodyPr/>
          <a:lstStyle/>
          <a:p>
            <a:pPr algn="ctr"/>
            <a:r>
              <a:rPr lang="ru-RU" dirty="0" smtClean="0"/>
              <a:t>Демонстрация</a:t>
            </a:r>
            <a:endParaRPr lang="ru-RU" dirty="0"/>
          </a:p>
        </p:txBody>
      </p:sp>
      <p:pic>
        <p:nvPicPr>
          <p:cNvPr id="10" name="Demonstration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763688" y="1347614"/>
            <a:ext cx="6120680" cy="3442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результате выполнения работы был получен опыт работы с </a:t>
            </a:r>
            <a:r>
              <a:rPr lang="en-US" dirty="0" smtClean="0"/>
              <a:t>Linux</a:t>
            </a:r>
            <a:r>
              <a:rPr lang="ru-RU" dirty="0" smtClean="0"/>
              <a:t>, языком С++, в частности с библиотекой </a:t>
            </a:r>
            <a:r>
              <a:rPr lang="en-US" dirty="0" err="1" smtClean="0"/>
              <a:t>openCV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Были изучены алгоритмы обработки изображения и получены навыки работы с видеоизображением. </a:t>
            </a:r>
            <a:endParaRPr lang="ru-RU" dirty="0"/>
          </a:p>
        </p:txBody>
      </p:sp>
      <p:pic>
        <p:nvPicPr>
          <p:cNvPr id="5" name="Рисунок 4" descr="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32310" y="3939903"/>
            <a:ext cx="1169855" cy="10798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129</TotalTime>
  <Words>203</Words>
  <Application>Microsoft Office PowerPoint</Application>
  <PresentationFormat>Экран (16:9)</PresentationFormat>
  <Paragraphs>32</Paragraphs>
  <Slides>10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Городская</vt:lpstr>
      <vt:lpstr>RTSoft Final Project</vt:lpstr>
      <vt:lpstr>Цель</vt:lpstr>
      <vt:lpstr>Калибровка камеры</vt:lpstr>
      <vt:lpstr>Распознавание QR кода</vt:lpstr>
      <vt:lpstr>Гомография</vt:lpstr>
      <vt:lpstr>Мировые координаты</vt:lpstr>
      <vt:lpstr>Построение траектории</vt:lpstr>
      <vt:lpstr>Демонстрация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Dmitry Malkov</dc:creator>
  <cp:lastModifiedBy>dvm101@yandex.ru</cp:lastModifiedBy>
  <cp:revision>43</cp:revision>
  <dcterms:created xsi:type="dcterms:W3CDTF">2021-07-22T15:17:57Z</dcterms:created>
  <dcterms:modified xsi:type="dcterms:W3CDTF">2021-07-22T17:52:58Z</dcterms:modified>
</cp:coreProperties>
</file>