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81" r:id="rId4"/>
    <p:sldId id="287" r:id="rId5"/>
    <p:sldId id="290" r:id="rId6"/>
    <p:sldId id="291" r:id="rId7"/>
    <p:sldId id="292" r:id="rId8"/>
    <p:sldId id="288" r:id="rId9"/>
    <p:sldId id="28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1"/>
    <p:restoredTop sz="94013"/>
  </p:normalViewPr>
  <p:slideViewPr>
    <p:cSldViewPr snapToGrid="0" snapToObjects="1">
      <p:cViewPr>
        <p:scale>
          <a:sx n="106" d="100"/>
          <a:sy n="106" d="100"/>
        </p:scale>
        <p:origin x="1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and Character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1" y="565484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whereas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7748" y="2724815"/>
            <a:ext cx="8653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Essay: Imagine that you are being interviewed. Tell your interviewer about your 3 good and 3 bad traits that might come in handy in your work. Give some examples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1 sentence with each word that you haven’t used in the essay above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3 sentences with each grammar unit and a small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Traits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9999" y="2466472"/>
            <a:ext cx="10860633" cy="370572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dirty="0" smtClean="0"/>
              <a:t>Ambitious</a:t>
            </a:r>
          </a:p>
          <a:p>
            <a:r>
              <a:rPr lang="en-US" dirty="0" smtClean="0"/>
              <a:t>Stubborn</a:t>
            </a:r>
          </a:p>
          <a:p>
            <a:r>
              <a:rPr lang="en-US" dirty="0" smtClean="0"/>
              <a:t>Determined</a:t>
            </a:r>
          </a:p>
          <a:p>
            <a:r>
              <a:rPr lang="en-US" dirty="0" smtClean="0"/>
              <a:t>Easy-going</a:t>
            </a:r>
          </a:p>
          <a:p>
            <a:r>
              <a:rPr lang="en-US" dirty="0" smtClean="0"/>
              <a:t>(Dis)honest</a:t>
            </a:r>
          </a:p>
          <a:p>
            <a:r>
              <a:rPr lang="en-US" dirty="0" smtClean="0"/>
              <a:t>Artificial</a:t>
            </a:r>
          </a:p>
          <a:p>
            <a:r>
              <a:rPr lang="en-US" dirty="0" smtClean="0"/>
              <a:t>Rude</a:t>
            </a:r>
          </a:p>
          <a:p>
            <a:r>
              <a:rPr lang="en-US" dirty="0" smtClean="0"/>
              <a:t>Moody</a:t>
            </a:r>
          </a:p>
          <a:p>
            <a:r>
              <a:rPr lang="en-US" dirty="0" smtClean="0"/>
              <a:t>Flirty</a:t>
            </a:r>
          </a:p>
          <a:p>
            <a:r>
              <a:rPr lang="en-US" dirty="0" smtClean="0"/>
              <a:t>Self-confident</a:t>
            </a:r>
          </a:p>
          <a:p>
            <a:r>
              <a:rPr lang="en-US" dirty="0" smtClean="0"/>
              <a:t>Outgoing</a:t>
            </a:r>
          </a:p>
          <a:p>
            <a:r>
              <a:rPr lang="en-US" dirty="0" smtClean="0"/>
              <a:t>Cheeky</a:t>
            </a:r>
          </a:p>
          <a:p>
            <a:r>
              <a:rPr lang="en-US" dirty="0" smtClean="0"/>
              <a:t>Cocky</a:t>
            </a:r>
          </a:p>
          <a:p>
            <a:r>
              <a:rPr lang="en-US" dirty="0" smtClean="0"/>
              <a:t>Gentle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Witty</a:t>
            </a:r>
          </a:p>
          <a:p>
            <a:r>
              <a:rPr lang="en-US" dirty="0" smtClean="0"/>
              <a:t>Respectful</a:t>
            </a:r>
          </a:p>
          <a:p>
            <a:r>
              <a:rPr lang="en-US" dirty="0" smtClean="0"/>
              <a:t>Mellow</a:t>
            </a:r>
          </a:p>
          <a:p>
            <a:r>
              <a:rPr lang="en-US" dirty="0" smtClean="0"/>
              <a:t>Capable of doing </a:t>
            </a:r>
            <a:r>
              <a:rPr lang="en-US" dirty="0" err="1" smtClean="0"/>
              <a:t>sth</a:t>
            </a:r>
            <a:endParaRPr lang="en-US" dirty="0" smtClean="0"/>
          </a:p>
          <a:p>
            <a:r>
              <a:rPr lang="en-US" dirty="0" smtClean="0"/>
              <a:t>Cautious</a:t>
            </a:r>
          </a:p>
          <a:p>
            <a:r>
              <a:rPr lang="en-US" dirty="0" smtClean="0"/>
              <a:t>Modest</a:t>
            </a:r>
          </a:p>
          <a:p>
            <a:r>
              <a:rPr lang="en-US" dirty="0" smtClean="0"/>
              <a:t>Discreet</a:t>
            </a:r>
          </a:p>
          <a:p>
            <a:r>
              <a:rPr lang="en-US" dirty="0" smtClean="0"/>
              <a:t>Frank</a:t>
            </a:r>
          </a:p>
          <a:p>
            <a:r>
              <a:rPr lang="en-US" dirty="0" smtClean="0"/>
              <a:t>Enthusiastic</a:t>
            </a:r>
          </a:p>
          <a:p>
            <a:r>
              <a:rPr lang="en-US" dirty="0" smtClean="0"/>
              <a:t>Thoughtful</a:t>
            </a:r>
          </a:p>
          <a:p>
            <a:r>
              <a:rPr lang="en-US" dirty="0" smtClean="0"/>
              <a:t>Vain </a:t>
            </a:r>
          </a:p>
          <a:p>
            <a:r>
              <a:rPr lang="en-US" dirty="0" smtClean="0"/>
              <a:t>Courageous</a:t>
            </a:r>
          </a:p>
          <a:p>
            <a:r>
              <a:rPr lang="en-US" dirty="0" smtClean="0"/>
              <a:t>Pathetic</a:t>
            </a:r>
          </a:p>
          <a:p>
            <a:r>
              <a:rPr lang="en-US" dirty="0" smtClean="0"/>
              <a:t>Naïve</a:t>
            </a:r>
          </a:p>
          <a:p>
            <a:r>
              <a:rPr lang="en-US" dirty="0" smtClean="0"/>
              <a:t>Resolute</a:t>
            </a:r>
          </a:p>
          <a:p>
            <a:r>
              <a:rPr lang="en-US" dirty="0" smtClean="0"/>
              <a:t>Sincere</a:t>
            </a:r>
          </a:p>
          <a:p>
            <a:r>
              <a:rPr lang="en-US" dirty="0" smtClean="0"/>
              <a:t>Indecisive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3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3123" y="5727031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several ways to talk about your plans in </a:t>
            </a:r>
            <a:r>
              <a:rPr lang="en-US" smtClean="0"/>
              <a:t>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09245" y="2923673"/>
            <a:ext cx="536140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ARE YOU DOING ______?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AM ______ING.</a:t>
            </a:r>
          </a:p>
          <a:p>
            <a:endParaRPr lang="en-US" dirty="0" smtClean="0"/>
          </a:p>
          <a:p>
            <a:r>
              <a:rPr lang="en-US" dirty="0" smtClean="0"/>
              <a:t>I AM GOING TO ______.</a:t>
            </a:r>
          </a:p>
          <a:p>
            <a:endParaRPr lang="en-US" dirty="0" smtClean="0"/>
          </a:p>
          <a:p>
            <a:r>
              <a:rPr lang="en-US" dirty="0" smtClean="0"/>
              <a:t>MAYBE I WILL ______.</a:t>
            </a:r>
          </a:p>
          <a:p>
            <a:endParaRPr lang="en-US" dirty="0" smtClean="0"/>
          </a:p>
          <a:p>
            <a:r>
              <a:rPr lang="en-US" dirty="0" smtClean="0"/>
              <a:t>I WILL BE ______ING 	AT _____</a:t>
            </a:r>
          </a:p>
          <a:p>
            <a:r>
              <a:rPr lang="en-US" dirty="0"/>
              <a:t>	</a:t>
            </a:r>
            <a:r>
              <a:rPr lang="en-US" dirty="0" smtClean="0"/>
              <a:t>					FROM _____TO_____.</a:t>
            </a:r>
          </a:p>
          <a:p>
            <a:r>
              <a:rPr lang="en-US" dirty="0"/>
              <a:t>	</a:t>
            </a:r>
            <a:r>
              <a:rPr lang="en-US" dirty="0" smtClean="0"/>
              <a:t>					THE WHOLE ______.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5678" y="761990"/>
            <a:ext cx="1429418" cy="664819"/>
          </a:xfrm>
        </p:spPr>
        <p:txBody>
          <a:bodyPr/>
          <a:lstStyle/>
          <a:p>
            <a:r>
              <a:rPr lang="en-US" smtClean="0"/>
              <a:t>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6592" y="431739"/>
            <a:ext cx="4581691" cy="447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What are you doing on the weekend?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I’m visiting my in-laws who live in the country.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Then I’m going to do some chores and housework in my flat.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And maybe I’ll run some errands in the city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I’ll be preparing for my tomorrow exam from 7 till 9 pm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5678" y="761990"/>
            <a:ext cx="1670048" cy="664819"/>
          </a:xfrm>
        </p:spPr>
        <p:txBody>
          <a:bodyPr/>
          <a:lstStyle/>
          <a:p>
            <a:r>
              <a:rPr lang="en-US" smtClean="0"/>
              <a:t>SCHEDULE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73161" y="2633517"/>
            <a:ext cx="4581691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 arrive at 6 am tomorrow. Will you meet me at the airport?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The play starts at 7 pm. We’d better not be late, because I want to see the orchestra warming up.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Our appointment is next Saturday. Don’t miss it, like you did last time.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85182" y="2656181"/>
            <a:ext cx="4581691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 can use present simple to talk about future events that are a part of some official arrangement such as a timetable, appointment, program etc. (cannot be used for personal plans)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8183" y="810116"/>
            <a:ext cx="1670048" cy="664819"/>
          </a:xfrm>
        </p:spPr>
        <p:txBody>
          <a:bodyPr/>
          <a:lstStyle/>
          <a:p>
            <a:r>
              <a:rPr lang="en-US" smtClean="0"/>
              <a:t>ABOUT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73161" y="2633517"/>
            <a:ext cx="4581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Look! The girl is about to jump from the bridge.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I think I’m about to be promoted.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Have yo</a:t>
            </a:r>
            <a:r>
              <a:rPr lang="en-US" sz="1600" dirty="0" smtClean="0"/>
              <a:t>u seen Kate? The train is about to leave. She’s </a:t>
            </a:r>
            <a:r>
              <a:rPr lang="en-US" sz="1600" dirty="0" err="1" smtClean="0"/>
              <a:t>gonna</a:t>
            </a:r>
            <a:r>
              <a:rPr lang="en-US" sz="1600" dirty="0" smtClean="0"/>
              <a:t> be late.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85182" y="2656181"/>
            <a:ext cx="4581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Means at the point in time just before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sth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and it is used with to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137" y="894336"/>
            <a:ext cx="2719136" cy="664819"/>
          </a:xfrm>
        </p:spPr>
        <p:txBody>
          <a:bodyPr/>
          <a:lstStyle/>
          <a:p>
            <a:r>
              <a:rPr lang="en-US" dirty="0" smtClean="0"/>
              <a:t>FUTURE PERFECT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73161" y="2633517"/>
            <a:ext cx="4581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I’m sure that I will have got better by next week.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He will have looked in on you by the time you leave the hospital.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Will you have transferred the money by the time they sign the contract.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85182" y="2656181"/>
            <a:ext cx="4581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When you want to communicate that some action will be finished by or before some point in the future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6478" y="5715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098" y="1022684"/>
            <a:ext cx="1518123" cy="461285"/>
          </a:xfrm>
        </p:spPr>
        <p:txBody>
          <a:bodyPr/>
          <a:lstStyle/>
          <a:p>
            <a:r>
              <a:rPr lang="en-US" sz="2400" smtClean="0"/>
              <a:t>Whereas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67748" y="2724815"/>
            <a:ext cx="8653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Examples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/>
          </a:p>
          <a:p>
            <a:r>
              <a:rPr lang="en-US" dirty="0" smtClean="0"/>
              <a:t>He likes to travel around Europe during vacation, whereas he celebrates Christmas with relatives at home.</a:t>
            </a:r>
          </a:p>
          <a:p>
            <a:endParaRPr lang="en-US" dirty="0"/>
          </a:p>
          <a:p>
            <a:r>
              <a:rPr lang="en-US" dirty="0" smtClean="0"/>
              <a:t>My sister was a hard-working and diligent student at school, whereas I was a naughty and lazy one.</a:t>
            </a:r>
          </a:p>
          <a:p>
            <a:endParaRPr lang="en-US" dirty="0"/>
          </a:p>
          <a:p>
            <a:r>
              <a:rPr lang="en-US" dirty="0" smtClean="0"/>
              <a:t>Peter is a strict boss at work, whereas he is funny and kind with his family at home.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5869</TotalTime>
  <Words>419</Words>
  <Application>Microsoft Macintosh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Wingdings 2</vt:lpstr>
      <vt:lpstr>Arial</vt:lpstr>
      <vt:lpstr>Quotable</vt:lpstr>
      <vt:lpstr>Future and Character</vt:lpstr>
      <vt:lpstr>Character and Traits</vt:lpstr>
      <vt:lpstr>Future</vt:lpstr>
      <vt:lpstr>PLANNER</vt:lpstr>
      <vt:lpstr>SCHEDULE</vt:lpstr>
      <vt:lpstr>ABOUT</vt:lpstr>
      <vt:lpstr>FUTURE PERFECT</vt:lpstr>
      <vt:lpstr>Small word</vt:lpstr>
      <vt:lpstr>Whereas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2018-04-28T05:30:35Z</dcterms:created>
  <dcterms:modified xsi:type="dcterms:W3CDTF">2018-07-10T07:00:07Z</dcterms:modified>
</cp:coreProperties>
</file>