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345" r:id="rId3"/>
    <p:sldId id="344" r:id="rId4"/>
    <p:sldId id="333" r:id="rId5"/>
    <p:sldId id="342" r:id="rId6"/>
    <p:sldId id="280" r:id="rId7"/>
    <p:sldId id="343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7"/>
    <p:restoredTop sz="94052"/>
  </p:normalViewPr>
  <p:slideViewPr>
    <p:cSldViewPr snapToGrid="0" snapToObjects="1">
      <p:cViewPr>
        <p:scale>
          <a:sx n="84" d="100"/>
          <a:sy n="84" d="100"/>
        </p:scale>
        <p:origin x="1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1" y="5684520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job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44" y="477668"/>
            <a:ext cx="10571998" cy="970450"/>
          </a:xfrm>
        </p:spPr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discuss </a:t>
            </a:r>
            <a:br>
              <a:rPr lang="en-US" dirty="0"/>
            </a:b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www.youtube.com</a:t>
            </a:r>
            <a:r>
              <a:rPr lang="en-US" sz="1600" dirty="0"/>
              <a:t>/</a:t>
            </a:r>
            <a:r>
              <a:rPr lang="en-US" sz="1600" dirty="0" err="1"/>
              <a:t>watch?v</a:t>
            </a:r>
            <a:r>
              <a:rPr lang="en-US" sz="1600" dirty="0"/>
              <a:t>=_6xlNyWPpB8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53044" y="2452926"/>
            <a:ext cx="114713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How has the world changed since you were a child? (technology, values, environment, health)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How often is garbage collected in your neighborhood?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If humans are really intelligent and not simply manipulated by their genes like any other animal, why can't they do anything about overpopulation?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are some things that can be recycled?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are some things which you recycle?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are some types of pollution?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can you do to help prevent pollution</a:t>
            </a:r>
            <a:r>
              <a:rPr lang="en-US" dirty="0" smtClean="0"/>
              <a:t>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If you could choose one alternative energy source to develop which one would you choose? Why?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Are companies more or less environmentally responsible now than they were in the past? Why do you think that is?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are some ways energy is wasted?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types of energy are popular in your native country?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What can large cities do to improve their air quality?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How can we protect the environment and at the same time improve people's standard of living?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1418450"/>
            <a:ext cx="10683240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be banned (from)</a:t>
            </a:r>
          </a:p>
          <a:p>
            <a:r>
              <a:rPr lang="en-US" sz="2400" dirty="0" smtClean="0"/>
              <a:t>(garbage) dump</a:t>
            </a:r>
          </a:p>
          <a:p>
            <a:r>
              <a:rPr lang="en-US" sz="2400" dirty="0" smtClean="0"/>
              <a:t>habitat</a:t>
            </a:r>
          </a:p>
          <a:p>
            <a:r>
              <a:rPr lang="en-US" sz="2400" dirty="0" smtClean="0"/>
              <a:t>exhaust fumes</a:t>
            </a:r>
          </a:p>
          <a:p>
            <a:r>
              <a:rPr lang="en-US" sz="2400" dirty="0" smtClean="0"/>
              <a:t>species (of)</a:t>
            </a:r>
          </a:p>
          <a:p>
            <a:r>
              <a:rPr lang="en-US" sz="2400" dirty="0" smtClean="0"/>
              <a:t>acid rain</a:t>
            </a:r>
          </a:p>
          <a:p>
            <a:r>
              <a:rPr lang="en-US" sz="2400" dirty="0" smtClean="0"/>
              <a:t>be aware (of)</a:t>
            </a:r>
          </a:p>
          <a:p>
            <a:r>
              <a:rPr lang="en-US" sz="2400" dirty="0" smtClean="0"/>
              <a:t>carbon dioxide</a:t>
            </a:r>
          </a:p>
          <a:p>
            <a:r>
              <a:rPr lang="en-US" sz="2400" dirty="0" smtClean="0"/>
              <a:t>chop down</a:t>
            </a:r>
          </a:p>
          <a:p>
            <a:r>
              <a:rPr lang="en-US" sz="2400" dirty="0" smtClean="0"/>
              <a:t>(cut) emission</a:t>
            </a:r>
          </a:p>
          <a:p>
            <a:r>
              <a:rPr lang="en-US" sz="2400" dirty="0" smtClean="0"/>
              <a:t>contaminate</a:t>
            </a:r>
          </a:p>
          <a:p>
            <a:r>
              <a:rPr lang="en-US" sz="2400" dirty="0" smtClean="0"/>
              <a:t>(be) extinct</a:t>
            </a:r>
          </a:p>
          <a:p>
            <a:r>
              <a:rPr lang="en-US" sz="2400" dirty="0" smtClean="0"/>
              <a:t>die out</a:t>
            </a:r>
          </a:p>
          <a:p>
            <a:r>
              <a:rPr lang="en-US" sz="2400" dirty="0" smtClean="0"/>
              <a:t>creature</a:t>
            </a:r>
          </a:p>
          <a:p>
            <a:r>
              <a:rPr lang="en-US" sz="2400" dirty="0" smtClean="0"/>
              <a:t>detergent</a:t>
            </a:r>
          </a:p>
          <a:p>
            <a:r>
              <a:rPr lang="en-US" sz="2400" dirty="0" smtClean="0"/>
              <a:t>endangered</a:t>
            </a:r>
          </a:p>
          <a:p>
            <a:r>
              <a:rPr lang="en-US" sz="2400" dirty="0" smtClean="0"/>
              <a:t>disposal</a:t>
            </a:r>
          </a:p>
          <a:p>
            <a:r>
              <a:rPr lang="en-US" sz="2400" dirty="0" smtClean="0"/>
              <a:t>sewage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0560" y="382347"/>
            <a:ext cx="10572000" cy="6082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Vocabulary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852679" y="1033603"/>
            <a:ext cx="6797801" cy="886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Will it trouble you a lot if Peter dog stays with us for a week?</a:t>
            </a:r>
          </a:p>
          <a:p>
            <a:pPr marL="0" indent="0">
              <a:buFont typeface="Wingdings 2" charset="2"/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 won’t trouble me if  his dog stays in our flat but be sure that I won’t look after it.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679" y="3040778"/>
            <a:ext cx="10387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	IT	  TROUBLE  	YOU 	(A LOT)	 IF 	I 	________?</a:t>
            </a:r>
          </a:p>
          <a:p>
            <a:r>
              <a:rPr lang="en-US" dirty="0"/>
              <a:t>	</a:t>
            </a:r>
            <a:r>
              <a:rPr lang="en-US" dirty="0" smtClean="0"/>
              <a:t>					HIM					SHE ________S?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YES, IT WILL TROUBLE ME (A LOT), BECAUSE	__________.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NO, IT WON’T TROUBLE ME (AT ALL) IF _________.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0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interview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452926"/>
            <a:ext cx="107506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Can you tell me a little about yourself</a:t>
            </a:r>
            <a:r>
              <a:rPr lang="en-US" sz="1600" b="1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How did you hear about the position?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What do you know about the company?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Why do you want this job?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Why should we hire you?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What are your greatest professional strengths?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What do you consider to be your weaknesses?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What is your greatest professional achievement?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Tell me about a challenge or conflict you've faced at work, and how you dealt with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Why are you leaving your current job?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What type of work environment do you prefer?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Why was there a gap in your employment?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Can you explain why you changed career paths?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How do you deal with pressure or stressful situations?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 What are your salary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Do you have any questions for us?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279950"/>
            <a:ext cx="8595360" cy="49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593270"/>
            <a:ext cx="107403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Essay: what are you eager to do to protect our environment?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</a:t>
            </a:r>
            <a:r>
              <a:rPr lang="en-US" dirty="0" smtClean="0"/>
              <a:t>2 sentences with each word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6 sentences with new grammar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16875</TotalTime>
  <Words>409</Words>
  <Application>Microsoft Macintosh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Wingdings 2</vt:lpstr>
      <vt:lpstr>Quotable</vt:lpstr>
      <vt:lpstr>Environment</vt:lpstr>
      <vt:lpstr>Let’s discuss  https://www.youtube.com/watch?v=_6xlNyWPpB8</vt:lpstr>
      <vt:lpstr>PowerPoint Presentation</vt:lpstr>
      <vt:lpstr>Grammar</vt:lpstr>
      <vt:lpstr>PowerPoint Presentation</vt:lpstr>
      <vt:lpstr>Let’s talk – interview practice</vt:lpstr>
      <vt:lpstr>PowerPoint Presentation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119</cp:revision>
  <dcterms:created xsi:type="dcterms:W3CDTF">2018-04-28T05:30:35Z</dcterms:created>
  <dcterms:modified xsi:type="dcterms:W3CDTF">2018-10-14T10:25:53Z</dcterms:modified>
</cp:coreProperties>
</file>