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363" r:id="rId3"/>
    <p:sldId id="358" r:id="rId4"/>
    <p:sldId id="359" r:id="rId5"/>
    <p:sldId id="360" r:id="rId6"/>
    <p:sldId id="361" r:id="rId7"/>
    <p:sldId id="362" r:id="rId8"/>
    <p:sldId id="333" r:id="rId9"/>
    <p:sldId id="353" r:id="rId10"/>
    <p:sldId id="354" r:id="rId11"/>
    <p:sldId id="356" r:id="rId12"/>
    <p:sldId id="355" r:id="rId13"/>
    <p:sldId id="352" r:id="rId14"/>
    <p:sldId id="30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/>
    <p:restoredTop sz="94118"/>
  </p:normalViewPr>
  <p:slideViewPr>
    <p:cSldViewPr snapToGrid="0" snapToObjects="1">
      <p:cViewPr>
        <p:scale>
          <a:sx n="78" d="100"/>
          <a:sy n="78" d="100"/>
        </p:scale>
        <p:origin x="16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Passive voice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212" y="5752070"/>
            <a:ext cx="527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Environment, whether and have trouble doing </a:t>
            </a:r>
            <a:r>
              <a:rPr lang="en-US" dirty="0" err="1" smtClean="0"/>
              <a:t>sth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852679" y="683083"/>
            <a:ext cx="6797801" cy="8866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lot of beaches have been contaminated this summer.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new habitat for birds has been created recently.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679" y="1623458"/>
            <a:ext cx="1038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________		HAS BEEN 		_________(ED)		(BY _________)</a:t>
            </a:r>
          </a:p>
          <a:p>
            <a:r>
              <a:rPr lang="en-US" dirty="0"/>
              <a:t>THE </a:t>
            </a:r>
            <a:r>
              <a:rPr lang="en-US" dirty="0" smtClean="0"/>
              <a:t>_________S	HAVE BEEN 		_________(ED)</a:t>
            </a:r>
            <a:endParaRPr lang="ru-RU" dirty="0" smtClean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52679" y="2903479"/>
            <a:ext cx="6797801" cy="8866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Forests are being chopped down.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cause of acid rain is being studied.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679" y="3970834"/>
            <a:ext cx="1038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________		IS BEING 		_________(ED)		(BY _________)</a:t>
            </a:r>
          </a:p>
          <a:p>
            <a:r>
              <a:rPr lang="en-US" dirty="0"/>
              <a:t>THE </a:t>
            </a:r>
            <a:r>
              <a:rPr lang="en-US" dirty="0" smtClean="0"/>
              <a:t>_________S	ARE BEING 		_________(ED)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308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1418450"/>
            <a:ext cx="10683240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affect</a:t>
            </a:r>
          </a:p>
          <a:p>
            <a:r>
              <a:rPr lang="en-US" sz="2400" dirty="0" smtClean="0"/>
              <a:t>climate (warm, hot, cold, cool, mild, dry)</a:t>
            </a:r>
          </a:p>
          <a:p>
            <a:r>
              <a:rPr lang="en-US" sz="2400" dirty="0" smtClean="0"/>
              <a:t>combat</a:t>
            </a:r>
          </a:p>
          <a:p>
            <a:r>
              <a:rPr lang="en-US" sz="2400" dirty="0" smtClean="0"/>
              <a:t>leak</a:t>
            </a:r>
          </a:p>
          <a:p>
            <a:r>
              <a:rPr lang="en-US" sz="2400" dirty="0" smtClean="0"/>
              <a:t>oil slick</a:t>
            </a:r>
          </a:p>
          <a:p>
            <a:r>
              <a:rPr lang="en-US" sz="2400" dirty="0" smtClean="0"/>
              <a:t>fight against</a:t>
            </a:r>
          </a:p>
          <a:p>
            <a:r>
              <a:rPr lang="en-US" sz="2400" dirty="0" smtClean="0"/>
              <a:t>greenhouse effect</a:t>
            </a:r>
          </a:p>
          <a:p>
            <a:r>
              <a:rPr lang="en-US" sz="2400" dirty="0" smtClean="0"/>
              <a:t>fertilizer</a:t>
            </a:r>
          </a:p>
          <a:p>
            <a:r>
              <a:rPr lang="en-US" sz="2400" dirty="0" smtClean="0"/>
              <a:t>ozone layer</a:t>
            </a:r>
          </a:p>
          <a:p>
            <a:r>
              <a:rPr lang="en-US" sz="2400" dirty="0" smtClean="0"/>
              <a:t>pollute </a:t>
            </a:r>
            <a:r>
              <a:rPr lang="en-US" sz="2400" dirty="0" err="1" smtClean="0"/>
              <a:t>sth</a:t>
            </a:r>
            <a:r>
              <a:rPr lang="en-US" sz="2400" dirty="0" smtClean="0"/>
              <a:t> with </a:t>
            </a:r>
            <a:r>
              <a:rPr lang="en-US" sz="2400" dirty="0" err="1" smtClean="0"/>
              <a:t>sth</a:t>
            </a:r>
            <a:endParaRPr lang="en-US" sz="2400" dirty="0" smtClean="0"/>
          </a:p>
          <a:p>
            <a:r>
              <a:rPr lang="en-US" sz="2400" dirty="0" smtClean="0"/>
              <a:t>diminish</a:t>
            </a:r>
          </a:p>
          <a:p>
            <a:r>
              <a:rPr lang="en-US" sz="2400" dirty="0" smtClean="0"/>
              <a:t>hunger / starvation / famine</a:t>
            </a:r>
          </a:p>
          <a:p>
            <a:r>
              <a:rPr lang="en-US" sz="2400" dirty="0" smtClean="0"/>
              <a:t>poisonous</a:t>
            </a:r>
          </a:p>
          <a:p>
            <a:r>
              <a:rPr lang="en-US" sz="2400" dirty="0" smtClean="0"/>
              <a:t>(totally, simply, suddenly) disappear</a:t>
            </a:r>
          </a:p>
          <a:p>
            <a:r>
              <a:rPr lang="en-US" sz="2400" dirty="0" smtClean="0"/>
              <a:t>harm / harmful</a:t>
            </a:r>
          </a:p>
          <a:p>
            <a:r>
              <a:rPr lang="en-US" sz="2400" dirty="0" smtClean="0"/>
              <a:t>toxic waste</a:t>
            </a:r>
          </a:p>
          <a:p>
            <a:r>
              <a:rPr lang="en-US" sz="2400" dirty="0" smtClean="0"/>
              <a:t>drought</a:t>
            </a:r>
          </a:p>
          <a:p>
            <a:r>
              <a:rPr lang="en-US" sz="2400" dirty="0" smtClean="0"/>
              <a:t>energy efficient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0560" y="382347"/>
            <a:ext cx="10572000" cy="6082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Vocabulary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Curious grammar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6476" y="5791200"/>
            <a:ext cx="35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У меня проблемы с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 smtClean="0"/>
              <a:t>Have trouble </a:t>
            </a:r>
            <a:r>
              <a:rPr lang="en-US" smtClean="0"/>
              <a:t>____</a:t>
            </a:r>
            <a:r>
              <a:rPr lang="en-US" dirty="0" err="1" smtClean="0"/>
              <a:t>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835" y="3240529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 have trouble understanding the pronunciation of this speaker.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She had trouble collaborating with the multinational; company.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They will have trouble signing the long-term contract with that entrepreneur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505722"/>
            <a:ext cx="6797801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used to say that it is difficult to do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sth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It is more formal than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phrase “It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hard to ___”</a:t>
            </a:r>
          </a:p>
        </p:txBody>
      </p:sp>
    </p:spTree>
    <p:extLst>
      <p:ext uri="{BB962C8B-B14F-4D97-AF65-F5344CB8AC3E}">
        <p14:creationId xmlns:p14="http://schemas.microsoft.com/office/powerpoint/2010/main" val="1334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638990"/>
            <a:ext cx="10740317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 smtClean="0"/>
              <a:t>Make up 10 sentences with the word “whether”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 smtClean="0"/>
              <a:t>Make 1 sentence with each new word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 smtClean="0"/>
              <a:t>Make 2 sentences with each grammar unit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Small Word - Whether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5981" y="5565338"/>
            <a:ext cx="94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Whether is used to indicate that there is an alternative option or another choice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8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3200" dirty="0" err="1"/>
              <a:t>We</a:t>
            </a:r>
            <a:r>
              <a:rPr lang="ru-RU" sz="3200" dirty="0"/>
              <a:t> </a:t>
            </a:r>
            <a:r>
              <a:rPr lang="ru-RU" sz="3200" dirty="0" err="1"/>
              <a:t>use</a:t>
            </a:r>
            <a:r>
              <a:rPr lang="ru-RU" sz="3200" dirty="0"/>
              <a:t> </a:t>
            </a:r>
            <a:r>
              <a:rPr lang="ru-RU" sz="3200" dirty="0" err="1"/>
              <a:t>whether</a:t>
            </a:r>
            <a:r>
              <a:rPr lang="ru-RU" sz="3200" dirty="0"/>
              <a:t> … </a:t>
            </a:r>
            <a:r>
              <a:rPr lang="ru-RU" sz="3200" dirty="0" err="1"/>
              <a:t>or</a:t>
            </a:r>
            <a:r>
              <a:rPr lang="ru-RU" sz="3200" dirty="0"/>
              <a:t>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introduce</a:t>
            </a:r>
            <a:r>
              <a:rPr lang="ru-RU" sz="3200" dirty="0"/>
              <a:t> a </a:t>
            </a:r>
            <a:r>
              <a:rPr lang="ru-RU" sz="3200" dirty="0" err="1"/>
              <a:t>clause</a:t>
            </a:r>
            <a:r>
              <a:rPr lang="ru-RU" sz="3200" dirty="0"/>
              <a:t> </a:t>
            </a:r>
            <a:r>
              <a:rPr lang="ru-RU" sz="3200" dirty="0" err="1"/>
              <a:t>giving</a:t>
            </a:r>
            <a:r>
              <a:rPr lang="ru-RU" sz="3200" dirty="0"/>
              <a:t> </a:t>
            </a:r>
            <a:r>
              <a:rPr lang="ru-RU" sz="3200" dirty="0" err="1"/>
              <a:t>two</a:t>
            </a:r>
            <a:r>
              <a:rPr lang="ru-RU" sz="3200" dirty="0"/>
              <a:t> </a:t>
            </a:r>
            <a:r>
              <a:rPr lang="ru-RU" sz="3200" dirty="0" err="1"/>
              <a:t>options</a:t>
            </a:r>
            <a:r>
              <a:rPr lang="ru-RU" sz="3200" dirty="0"/>
              <a:t> </a:t>
            </a:r>
            <a:r>
              <a:rPr lang="ru-RU" sz="3200" dirty="0" err="1"/>
              <a:t>or</a:t>
            </a:r>
            <a:r>
              <a:rPr lang="ru-RU" sz="3200" dirty="0"/>
              <a:t> </a:t>
            </a:r>
            <a:r>
              <a:rPr lang="ru-RU" sz="3200" dirty="0" err="1"/>
              <a:t>alternatives</a:t>
            </a:r>
            <a:r>
              <a:rPr lang="ru-RU" sz="32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471669"/>
            <a:ext cx="9844145" cy="3638763"/>
          </a:xfrm>
        </p:spPr>
        <p:txBody>
          <a:bodyPr>
            <a:normAutofit/>
          </a:bodyPr>
          <a:lstStyle/>
          <a:p>
            <a:r>
              <a:rPr lang="ru-RU" sz="2000" dirty="0"/>
              <a:t>I </a:t>
            </a:r>
            <a:r>
              <a:rPr lang="ru-RU" sz="2000" dirty="0" err="1"/>
              <a:t>can’t</a:t>
            </a:r>
            <a:r>
              <a:rPr lang="ru-RU" sz="2000" dirty="0"/>
              <a:t> </a:t>
            </a:r>
            <a:r>
              <a:rPr lang="ru-RU" sz="2000" dirty="0" err="1"/>
              <a:t>decide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paint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wall</a:t>
            </a:r>
            <a:r>
              <a:rPr lang="ru-RU" sz="2000" dirty="0"/>
              <a:t> </a:t>
            </a:r>
            <a:r>
              <a:rPr lang="ru-RU" sz="2000" dirty="0" err="1"/>
              <a:t>green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blue</a:t>
            </a:r>
            <a:r>
              <a:rPr lang="ru-RU" sz="2000" dirty="0"/>
              <a:t>. (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paint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wall</a:t>
            </a:r>
            <a:r>
              <a:rPr lang="ru-RU" sz="2000" dirty="0"/>
              <a:t> </a:t>
            </a:r>
            <a:r>
              <a:rPr lang="ru-RU" sz="2000" dirty="0" err="1"/>
              <a:t>blue</a:t>
            </a:r>
            <a:r>
              <a:rPr lang="ru-RU" sz="2000" dirty="0"/>
              <a:t>)</a:t>
            </a:r>
          </a:p>
          <a:p>
            <a:r>
              <a:rPr lang="ru-RU" sz="2000" dirty="0" err="1"/>
              <a:t>She</a:t>
            </a:r>
            <a:r>
              <a:rPr lang="ru-RU" sz="2000" dirty="0"/>
              <a:t> </a:t>
            </a:r>
            <a:r>
              <a:rPr lang="ru-RU" sz="2000" dirty="0" err="1"/>
              <a:t>didn’t</a:t>
            </a:r>
            <a:r>
              <a:rPr lang="ru-RU" sz="2000" dirty="0"/>
              <a:t> </a:t>
            </a:r>
            <a:r>
              <a:rPr lang="ru-RU" sz="2000" dirty="0" err="1"/>
              <a:t>know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he</a:t>
            </a:r>
            <a:r>
              <a:rPr lang="ru-RU" sz="2000" dirty="0"/>
              <a:t> </a:t>
            </a:r>
            <a:r>
              <a:rPr lang="ru-RU" sz="2000" dirty="0" err="1"/>
              <a:t>was</a:t>
            </a:r>
            <a:r>
              <a:rPr lang="ru-RU" sz="2000" dirty="0"/>
              <a:t> </a:t>
            </a:r>
            <a:r>
              <a:rPr lang="ru-RU" sz="2000" dirty="0" err="1"/>
              <a:t>laughing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crying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Tell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waiter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want</a:t>
            </a:r>
            <a:r>
              <a:rPr lang="ru-RU" sz="2000" dirty="0"/>
              <a:t> </a:t>
            </a:r>
            <a:r>
              <a:rPr lang="ru-RU" sz="2000" dirty="0" err="1"/>
              <a:t>ice-cream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a </a:t>
            </a:r>
            <a:r>
              <a:rPr lang="ru-RU" sz="2000" dirty="0" err="1"/>
              <a:t>cake</a:t>
            </a:r>
            <a:r>
              <a:rPr lang="ru-RU" sz="2000" dirty="0"/>
              <a:t>.</a:t>
            </a:r>
          </a:p>
          <a:p>
            <a:r>
              <a:rPr lang="ru-RU" sz="2000" dirty="0" err="1" smtClean="0"/>
              <a:t>Advise</a:t>
            </a:r>
            <a:r>
              <a:rPr lang="ru-RU" sz="2000" dirty="0" smtClean="0"/>
              <a:t> </a:t>
            </a:r>
            <a:r>
              <a:rPr lang="ru-RU" sz="2000" dirty="0" err="1"/>
              <a:t>us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museum</a:t>
            </a:r>
            <a:r>
              <a:rPr lang="ru-RU" sz="2000" dirty="0"/>
              <a:t> </a:t>
            </a:r>
            <a:r>
              <a:rPr lang="ru-RU" sz="2000" dirty="0" err="1"/>
              <a:t>is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4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03377"/>
            <a:ext cx="10571998" cy="970450"/>
          </a:xfrm>
        </p:spPr>
        <p:txBody>
          <a:bodyPr/>
          <a:lstStyle/>
          <a:p>
            <a:pPr lvl="0"/>
            <a:r>
              <a:rPr lang="en-US" sz="3200" dirty="0" smtClean="0"/>
              <a:t>Compare the subjects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471669"/>
            <a:ext cx="9844145" cy="3638763"/>
          </a:xfrm>
        </p:spPr>
        <p:txBody>
          <a:bodyPr>
            <a:normAutofit/>
          </a:bodyPr>
          <a:lstStyle/>
          <a:p>
            <a:r>
              <a:rPr lang="ru-RU" sz="2000" b="1" dirty="0" err="1" smtClean="0"/>
              <a:t>We’re</a:t>
            </a:r>
            <a:r>
              <a:rPr lang="ru-RU" sz="2000" b="1" dirty="0" smtClean="0"/>
              <a:t>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sure</a:t>
            </a:r>
            <a:r>
              <a:rPr lang="ru-RU" sz="2000" b="1" dirty="0"/>
              <a:t> </a:t>
            </a:r>
            <a:r>
              <a:rPr lang="ru-RU" sz="2000" b="1" dirty="0" err="1"/>
              <a:t>whether</a:t>
            </a:r>
            <a:r>
              <a:rPr lang="ru-RU" sz="2000" b="1" dirty="0"/>
              <a:t> </a:t>
            </a:r>
            <a:r>
              <a:rPr lang="ru-RU" sz="2000" b="1" dirty="0" err="1"/>
              <a:t>to</a:t>
            </a:r>
            <a:r>
              <a:rPr lang="ru-RU" sz="2000" b="1" dirty="0"/>
              <a:t> </a:t>
            </a:r>
            <a:r>
              <a:rPr lang="ru-RU" sz="2000" b="1" dirty="0" err="1"/>
              <a:t>stay</a:t>
            </a:r>
            <a:r>
              <a:rPr lang="ru-RU" sz="2000" b="1" dirty="0"/>
              <a:t> </a:t>
            </a:r>
            <a:r>
              <a:rPr lang="ru-RU" sz="2000" b="1" dirty="0" err="1"/>
              <a:t>here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dinner</a:t>
            </a:r>
            <a:r>
              <a:rPr lang="ru-RU" sz="2000" b="1" dirty="0"/>
              <a:t> </a:t>
            </a:r>
            <a:r>
              <a:rPr lang="ru-RU" sz="2000" b="1" dirty="0" err="1"/>
              <a:t>or</a:t>
            </a:r>
            <a:r>
              <a:rPr lang="ru-RU" sz="2000" b="1" dirty="0"/>
              <a:t> </a:t>
            </a:r>
            <a:r>
              <a:rPr lang="ru-RU" sz="2000" b="1" dirty="0" err="1"/>
              <a:t>go</a:t>
            </a:r>
            <a:r>
              <a:rPr lang="ru-RU" sz="2000" b="1" dirty="0"/>
              <a:t> </a:t>
            </a:r>
            <a:r>
              <a:rPr lang="ru-RU" sz="2000" b="1" dirty="0" err="1"/>
              <a:t>somewhere</a:t>
            </a:r>
            <a:r>
              <a:rPr lang="ru-RU" sz="2000" b="1" dirty="0"/>
              <a:t> </a:t>
            </a:r>
            <a:r>
              <a:rPr lang="ru-RU" sz="2000" b="1" dirty="0" err="1"/>
              <a:t>else</a:t>
            </a:r>
            <a:r>
              <a:rPr lang="ru-RU" sz="2000" b="1" dirty="0"/>
              <a:t>.</a:t>
            </a:r>
            <a:endParaRPr lang="ru-RU" sz="2000" dirty="0"/>
          </a:p>
          <a:p>
            <a:r>
              <a:rPr lang="ru-RU" sz="2000" i="1" dirty="0"/>
              <a:t>(</a:t>
            </a:r>
            <a:r>
              <a:rPr lang="ru-RU" sz="2000" i="1" dirty="0" err="1"/>
              <a:t>whether</a:t>
            </a:r>
            <a:r>
              <a:rPr lang="ru-RU" sz="2000" i="1" dirty="0"/>
              <a:t> + </a:t>
            </a:r>
            <a:r>
              <a:rPr lang="ru-RU" sz="2000" i="1" dirty="0" err="1"/>
              <a:t>to</a:t>
            </a:r>
            <a:r>
              <a:rPr lang="ru-RU" sz="2000" i="1" dirty="0"/>
              <a:t> + </a:t>
            </a:r>
            <a:r>
              <a:rPr lang="ru-RU" sz="2000" i="1" dirty="0" err="1"/>
              <a:t>infinitive</a:t>
            </a:r>
            <a:r>
              <a:rPr lang="ru-RU" sz="2000" i="1" dirty="0"/>
              <a:t>)</a:t>
            </a:r>
            <a:endParaRPr lang="ru-RU" sz="2000" dirty="0"/>
          </a:p>
          <a:p>
            <a:r>
              <a:rPr lang="ru-RU" sz="2000" b="1" dirty="0" err="1"/>
              <a:t>We’re</a:t>
            </a:r>
            <a:r>
              <a:rPr lang="ru-RU" sz="2000" b="1" dirty="0"/>
              <a:t>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sure</a:t>
            </a:r>
            <a:r>
              <a:rPr lang="ru-RU" sz="2000" b="1" dirty="0"/>
              <a:t> </a:t>
            </a:r>
            <a:r>
              <a:rPr lang="ru-RU" sz="2000" b="1" dirty="0" err="1"/>
              <a:t>whether</a:t>
            </a:r>
            <a:r>
              <a:rPr lang="ru-RU" sz="2000" b="1" dirty="0"/>
              <a:t> </a:t>
            </a:r>
            <a:r>
              <a:rPr lang="ru-RU" sz="2000" b="1" dirty="0" err="1"/>
              <a:t>he’ll</a:t>
            </a:r>
            <a:r>
              <a:rPr lang="ru-RU" sz="2000" b="1" dirty="0"/>
              <a:t> </a:t>
            </a:r>
            <a:r>
              <a:rPr lang="ru-RU" sz="2000" b="1" dirty="0" err="1"/>
              <a:t>stay</a:t>
            </a:r>
            <a:r>
              <a:rPr lang="ru-RU" sz="2000" b="1" dirty="0"/>
              <a:t> </a:t>
            </a:r>
            <a:r>
              <a:rPr lang="ru-RU" sz="2000" b="1" dirty="0" err="1"/>
              <a:t>here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dinner</a:t>
            </a:r>
            <a:r>
              <a:rPr lang="ru-RU" sz="2000" b="1" dirty="0"/>
              <a:t> </a:t>
            </a:r>
            <a:r>
              <a:rPr lang="ru-RU" sz="2000" b="1" dirty="0" err="1"/>
              <a:t>or</a:t>
            </a:r>
            <a:r>
              <a:rPr lang="ru-RU" sz="2000" b="1" dirty="0"/>
              <a:t> </a:t>
            </a:r>
            <a:r>
              <a:rPr lang="ru-RU" sz="2000" b="1" dirty="0" err="1"/>
              <a:t>go</a:t>
            </a:r>
            <a:r>
              <a:rPr lang="ru-RU" sz="2000" b="1" dirty="0"/>
              <a:t> </a:t>
            </a:r>
            <a:r>
              <a:rPr lang="ru-RU" sz="2000" b="1" dirty="0" err="1"/>
              <a:t>somewhere</a:t>
            </a:r>
            <a:r>
              <a:rPr lang="ru-RU" sz="2000" b="1" dirty="0"/>
              <a:t> </a:t>
            </a:r>
            <a:r>
              <a:rPr lang="ru-RU" sz="2000" b="1" dirty="0" err="1"/>
              <a:t>else</a:t>
            </a:r>
            <a:r>
              <a:rPr lang="ru-RU" sz="2000" b="1" dirty="0"/>
              <a:t>.</a:t>
            </a:r>
            <a:endParaRPr lang="ru-RU" sz="2000" dirty="0"/>
          </a:p>
          <a:p>
            <a:r>
              <a:rPr lang="ru-RU" sz="2000" i="1" dirty="0"/>
              <a:t>(</a:t>
            </a:r>
            <a:r>
              <a:rPr lang="ru-RU" sz="2000" i="1" dirty="0" err="1"/>
              <a:t>whether</a:t>
            </a:r>
            <a:r>
              <a:rPr lang="ru-RU" sz="2000" i="1" dirty="0"/>
              <a:t> + </a:t>
            </a:r>
            <a:r>
              <a:rPr lang="ru-RU" sz="2000" i="1" dirty="0" err="1"/>
              <a:t>finite</a:t>
            </a:r>
            <a:r>
              <a:rPr lang="ru-RU" sz="2000" i="1" dirty="0"/>
              <a:t> </a:t>
            </a:r>
            <a:r>
              <a:rPr lang="ru-RU" sz="2000" i="1" dirty="0" err="1"/>
              <a:t>clause</a:t>
            </a:r>
            <a:r>
              <a:rPr lang="ru-RU" sz="2000" i="1" dirty="0"/>
              <a:t>)</a:t>
            </a:r>
            <a:endParaRPr lang="ru-RU" sz="2000" dirty="0"/>
          </a:p>
          <a:p>
            <a:r>
              <a:rPr lang="ru-RU" sz="2000" b="1" dirty="0" err="1"/>
              <a:t>We’re</a:t>
            </a:r>
            <a:r>
              <a:rPr lang="ru-RU" sz="2000" b="1" dirty="0"/>
              <a:t>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sure</a:t>
            </a:r>
            <a:r>
              <a:rPr lang="ru-RU" sz="2000" b="1" dirty="0"/>
              <a:t> </a:t>
            </a:r>
            <a:r>
              <a:rPr lang="ru-RU" sz="2000" b="1" dirty="0" err="1"/>
              <a:t>whether</a:t>
            </a:r>
            <a:r>
              <a:rPr lang="ru-RU" sz="2000" b="1" dirty="0"/>
              <a:t> </a:t>
            </a:r>
            <a:r>
              <a:rPr lang="ru-RU" sz="2000" b="1" dirty="0" err="1"/>
              <a:t>we’ll</a:t>
            </a:r>
            <a:r>
              <a:rPr lang="ru-RU" sz="2000" b="1" dirty="0"/>
              <a:t> </a:t>
            </a:r>
            <a:r>
              <a:rPr lang="ru-RU" sz="2000" b="1" dirty="0" err="1"/>
              <a:t>stay</a:t>
            </a:r>
            <a:r>
              <a:rPr lang="ru-RU" sz="2000" b="1" dirty="0"/>
              <a:t> </a:t>
            </a:r>
            <a:r>
              <a:rPr lang="ru-RU" sz="2000" b="1" dirty="0" err="1"/>
              <a:t>here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dinner</a:t>
            </a:r>
            <a:r>
              <a:rPr lang="ru-RU" sz="2000" b="1" dirty="0"/>
              <a:t> </a:t>
            </a:r>
            <a:r>
              <a:rPr lang="ru-RU" sz="2000" b="1" dirty="0" err="1"/>
              <a:t>or</a:t>
            </a:r>
            <a:r>
              <a:rPr lang="ru-RU" sz="2000" b="1" dirty="0"/>
              <a:t> </a:t>
            </a:r>
            <a:r>
              <a:rPr lang="ru-RU" sz="2000" b="1" dirty="0" err="1"/>
              <a:t>go</a:t>
            </a:r>
            <a:r>
              <a:rPr lang="ru-RU" sz="2000" b="1" dirty="0"/>
              <a:t> </a:t>
            </a:r>
            <a:r>
              <a:rPr lang="ru-RU" sz="2000" b="1" dirty="0" err="1"/>
              <a:t>somewhere</a:t>
            </a:r>
            <a:r>
              <a:rPr lang="ru-RU" sz="2000" b="1" dirty="0"/>
              <a:t> </a:t>
            </a:r>
            <a:r>
              <a:rPr lang="ru-RU" sz="2000" b="1" dirty="0" err="1"/>
              <a:t>else</a:t>
            </a:r>
            <a:r>
              <a:rPr lang="ru-RU" sz="2000" b="1" dirty="0"/>
              <a:t>.</a:t>
            </a:r>
            <a:endParaRPr lang="ru-RU" sz="2000" dirty="0"/>
          </a:p>
          <a:p>
            <a:r>
              <a:rPr lang="ru-RU" sz="2000" i="1" dirty="0"/>
              <a:t>(</a:t>
            </a:r>
            <a:r>
              <a:rPr lang="ru-RU" sz="2000" i="1" dirty="0" err="1"/>
              <a:t>whether</a:t>
            </a:r>
            <a:r>
              <a:rPr lang="ru-RU" sz="2000" i="1" dirty="0"/>
              <a:t> + </a:t>
            </a:r>
            <a:r>
              <a:rPr lang="ru-RU" sz="2000" i="1" dirty="0" err="1"/>
              <a:t>finite</a:t>
            </a:r>
            <a:r>
              <a:rPr lang="ru-RU" sz="2000" i="1" dirty="0"/>
              <a:t> </a:t>
            </a:r>
            <a:r>
              <a:rPr lang="ru-RU" sz="2000" i="1" dirty="0" err="1"/>
              <a:t>clause</a:t>
            </a:r>
            <a:r>
              <a:rPr lang="ru-RU" sz="2000" i="1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56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3200" dirty="0" err="1"/>
              <a:t>We</a:t>
            </a:r>
            <a:r>
              <a:rPr lang="ru-RU" sz="3200" dirty="0"/>
              <a:t> </a:t>
            </a:r>
            <a:r>
              <a:rPr lang="ru-RU" sz="3200" dirty="0" err="1"/>
              <a:t>use</a:t>
            </a:r>
            <a:r>
              <a:rPr lang="ru-RU" sz="3200" dirty="0"/>
              <a:t> </a:t>
            </a:r>
            <a:r>
              <a:rPr lang="ru-RU" sz="3200" dirty="0" err="1"/>
              <a:t>whether</a:t>
            </a:r>
            <a:r>
              <a:rPr lang="ru-RU" sz="3200" dirty="0"/>
              <a:t> </a:t>
            </a:r>
            <a:r>
              <a:rPr lang="ru-RU" sz="3200" dirty="0" err="1" smtClean="0"/>
              <a:t>to</a:t>
            </a:r>
            <a:r>
              <a:rPr lang="ru-RU" sz="3200" dirty="0" smtClean="0"/>
              <a:t> </a:t>
            </a:r>
            <a:r>
              <a:rPr lang="ru-RU" sz="3200" dirty="0" err="1"/>
              <a:t>give</a:t>
            </a:r>
            <a:r>
              <a:rPr lang="ru-RU" sz="3200" dirty="0"/>
              <a:t> </a:t>
            </a:r>
            <a:r>
              <a:rPr lang="ru-RU" sz="3200" dirty="0" err="1"/>
              <a:t>an</a:t>
            </a:r>
            <a:r>
              <a:rPr lang="ru-RU" sz="3200" dirty="0"/>
              <a:t> </a:t>
            </a:r>
            <a:r>
              <a:rPr lang="ru-RU" sz="3200" dirty="0" err="1"/>
              <a:t>opposite</a:t>
            </a:r>
            <a:r>
              <a:rPr lang="ru-RU" sz="3200" dirty="0"/>
              <a:t> </a:t>
            </a:r>
            <a:r>
              <a:rPr lang="ru-RU" sz="3200" dirty="0" err="1"/>
              <a:t>alternative</a:t>
            </a:r>
            <a:r>
              <a:rPr lang="ru-RU" sz="32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5414" y="2570523"/>
            <a:ext cx="10017959" cy="3780850"/>
          </a:xfrm>
        </p:spPr>
        <p:txBody>
          <a:bodyPr>
            <a:normAutofit/>
          </a:bodyPr>
          <a:lstStyle/>
          <a:p>
            <a:r>
              <a:rPr lang="ru-RU" sz="2000" dirty="0" err="1"/>
              <a:t>We</a:t>
            </a:r>
            <a:r>
              <a:rPr lang="ru-RU" sz="2000" dirty="0"/>
              <a:t> 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title</a:t>
            </a:r>
            <a:r>
              <a:rPr lang="ru-RU" sz="2000" dirty="0"/>
              <a:t> </a:t>
            </a:r>
            <a:r>
              <a:rPr lang="ru-RU" sz="2000" dirty="0" err="1"/>
              <a:t>Ms</a:t>
            </a:r>
            <a:r>
              <a:rPr lang="ru-RU" sz="2000" dirty="0"/>
              <a:t> </a:t>
            </a:r>
            <a:r>
              <a:rPr lang="ru-RU" sz="2000" dirty="0" err="1"/>
              <a:t>rather</a:t>
            </a:r>
            <a:r>
              <a:rPr lang="ru-RU" sz="2000" dirty="0"/>
              <a:t> </a:t>
            </a:r>
            <a:r>
              <a:rPr lang="ru-RU" sz="2000" dirty="0" err="1"/>
              <a:t>than</a:t>
            </a:r>
            <a:r>
              <a:rPr lang="ru-RU" sz="2000" dirty="0"/>
              <a:t> </a:t>
            </a:r>
            <a:r>
              <a:rPr lang="ru-RU" sz="2000" dirty="0" err="1"/>
              <a:t>Mrs</a:t>
            </a:r>
            <a:r>
              <a:rPr lang="ru-RU" sz="2000" dirty="0"/>
              <a:t> (</a:t>
            </a:r>
            <a:r>
              <a:rPr lang="ru-RU" sz="2000" dirty="0" err="1"/>
              <a:t>married</a:t>
            </a:r>
            <a:r>
              <a:rPr lang="ru-RU" sz="2000" dirty="0"/>
              <a:t> </a:t>
            </a:r>
            <a:r>
              <a:rPr lang="ru-RU" sz="2000" dirty="0" err="1"/>
              <a:t>woman</a:t>
            </a:r>
            <a:r>
              <a:rPr lang="ru-RU" sz="2000" dirty="0"/>
              <a:t>)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Miss</a:t>
            </a:r>
            <a:r>
              <a:rPr lang="ru-RU" sz="2000" dirty="0"/>
              <a:t> (</a:t>
            </a:r>
            <a:r>
              <a:rPr lang="ru-RU" sz="2000" dirty="0" err="1"/>
              <a:t>unmarried</a:t>
            </a:r>
            <a:r>
              <a:rPr lang="ru-RU" sz="2000" dirty="0"/>
              <a:t> </a:t>
            </a:r>
            <a:r>
              <a:rPr lang="ru-RU" sz="2000" dirty="0" err="1"/>
              <a:t>woman</a:t>
            </a:r>
            <a:r>
              <a:rPr lang="ru-RU" sz="2000" dirty="0"/>
              <a:t>) </a:t>
            </a:r>
            <a:r>
              <a:rPr lang="ru-RU" sz="2000" dirty="0" err="1"/>
              <a:t>when</a:t>
            </a:r>
            <a:r>
              <a:rPr lang="ru-RU" sz="2000" dirty="0"/>
              <a:t> </a:t>
            </a:r>
            <a:r>
              <a:rPr lang="ru-RU" sz="2000" dirty="0" err="1"/>
              <a:t>we</a:t>
            </a:r>
            <a:r>
              <a:rPr lang="ru-RU" sz="2000" dirty="0"/>
              <a:t> </a:t>
            </a:r>
            <a:r>
              <a:rPr lang="ru-RU" sz="2000" dirty="0" err="1"/>
              <a:t>don’t</a:t>
            </a:r>
            <a:r>
              <a:rPr lang="ru-RU" sz="2000" dirty="0"/>
              <a:t> </a:t>
            </a:r>
            <a:r>
              <a:rPr lang="ru-RU" sz="2000" dirty="0" err="1"/>
              <a:t>know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a </a:t>
            </a:r>
            <a:r>
              <a:rPr lang="ru-RU" sz="2000" dirty="0" err="1"/>
              <a:t>woman</a:t>
            </a:r>
            <a:r>
              <a:rPr lang="ru-RU" sz="2000" dirty="0"/>
              <a:t> </a:t>
            </a:r>
            <a:r>
              <a:rPr lang="ru-RU" sz="2000" dirty="0" err="1"/>
              <a:t>is</a:t>
            </a:r>
            <a:r>
              <a:rPr lang="ru-RU" sz="2000" dirty="0"/>
              <a:t> </a:t>
            </a:r>
            <a:r>
              <a:rPr lang="ru-RU" sz="2000" dirty="0" err="1"/>
              <a:t>married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I’m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sure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go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camping</a:t>
            </a:r>
            <a:r>
              <a:rPr lang="ru-RU" sz="2000" dirty="0"/>
              <a:t> </a:t>
            </a:r>
            <a:r>
              <a:rPr lang="ru-RU" sz="2000" dirty="0" err="1"/>
              <a:t>this</a:t>
            </a:r>
            <a:r>
              <a:rPr lang="ru-RU" sz="2000" dirty="0"/>
              <a:t> </a:t>
            </a:r>
            <a:r>
              <a:rPr lang="ru-RU" sz="2000" dirty="0" err="1"/>
              <a:t>weekend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He</a:t>
            </a:r>
            <a:r>
              <a:rPr lang="ru-RU" sz="2000" dirty="0"/>
              <a:t> </a:t>
            </a:r>
            <a:r>
              <a:rPr lang="ru-RU" sz="2000" dirty="0" err="1"/>
              <a:t>always</a:t>
            </a:r>
            <a:r>
              <a:rPr lang="ru-RU" sz="2000" dirty="0"/>
              <a:t> </a:t>
            </a:r>
            <a:r>
              <a:rPr lang="ru-RU" sz="2000" dirty="0" err="1"/>
              <a:t>said</a:t>
            </a:r>
            <a:r>
              <a:rPr lang="ru-RU" sz="2000" dirty="0"/>
              <a:t> </a:t>
            </a:r>
            <a:r>
              <a:rPr lang="ru-RU" sz="2000" dirty="0" err="1"/>
              <a:t>what</a:t>
            </a:r>
            <a:r>
              <a:rPr lang="ru-RU" sz="2000" dirty="0"/>
              <a:t> </a:t>
            </a:r>
            <a:r>
              <a:rPr lang="ru-RU" sz="2000" dirty="0" err="1"/>
              <a:t>he</a:t>
            </a:r>
            <a:r>
              <a:rPr lang="ru-RU" sz="2000" dirty="0"/>
              <a:t> </a:t>
            </a:r>
            <a:r>
              <a:rPr lang="ru-RU" sz="2000" dirty="0" err="1"/>
              <a:t>thought</a:t>
            </a:r>
            <a:r>
              <a:rPr lang="ru-RU" sz="2000" dirty="0"/>
              <a:t>,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it</a:t>
            </a:r>
            <a:r>
              <a:rPr lang="ru-RU" sz="2000" dirty="0"/>
              <a:t> </a:t>
            </a:r>
            <a:r>
              <a:rPr lang="ru-RU" sz="2000" dirty="0" err="1"/>
              <a:t>was</a:t>
            </a:r>
            <a:r>
              <a:rPr lang="ru-RU" sz="2000" dirty="0"/>
              <a:t> </a:t>
            </a:r>
            <a:r>
              <a:rPr lang="ru-RU" sz="2000" dirty="0" err="1"/>
              <a:t>polite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are</a:t>
            </a:r>
            <a:r>
              <a:rPr lang="ru-RU" sz="2000" dirty="0"/>
              <a:t> </a:t>
            </a:r>
            <a:r>
              <a:rPr lang="ru-RU" sz="2000" dirty="0" err="1"/>
              <a:t>going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accept</a:t>
            </a:r>
            <a:r>
              <a:rPr lang="ru-RU" sz="2000" dirty="0"/>
              <a:t> </a:t>
            </a:r>
            <a:r>
              <a:rPr lang="ru-RU" sz="2000" dirty="0" err="1"/>
              <a:t>my</a:t>
            </a:r>
            <a:r>
              <a:rPr lang="ru-RU" sz="2000" dirty="0"/>
              <a:t> </a:t>
            </a:r>
            <a:r>
              <a:rPr lang="ru-RU" sz="2000" dirty="0" err="1"/>
              <a:t>invitation</a:t>
            </a:r>
            <a:r>
              <a:rPr lang="ru-RU" sz="2000" dirty="0"/>
              <a:t>, </a:t>
            </a:r>
            <a:r>
              <a:rPr lang="ru-RU" sz="2000" dirty="0" err="1"/>
              <a:t>please</a:t>
            </a:r>
            <a:r>
              <a:rPr lang="ru-RU" sz="2000" dirty="0"/>
              <a:t> </a:t>
            </a:r>
            <a:r>
              <a:rPr lang="ru-RU" sz="2000" dirty="0" err="1"/>
              <a:t>let</a:t>
            </a:r>
            <a:r>
              <a:rPr lang="ru-RU" sz="2000" dirty="0"/>
              <a:t> </a:t>
            </a:r>
            <a:r>
              <a:rPr lang="ru-RU" sz="2000" dirty="0" err="1"/>
              <a:t>me</a:t>
            </a:r>
            <a:r>
              <a:rPr lang="ru-RU" sz="2000" dirty="0"/>
              <a:t> </a:t>
            </a:r>
            <a:r>
              <a:rPr lang="ru-RU" sz="2000" dirty="0" err="1"/>
              <a:t>know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26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err="1"/>
              <a:t>We</a:t>
            </a:r>
            <a:r>
              <a:rPr lang="ru-RU" sz="2800" dirty="0"/>
              <a:t> </a:t>
            </a:r>
            <a:r>
              <a:rPr lang="ru-RU" sz="2800" dirty="0" err="1"/>
              <a:t>can</a:t>
            </a:r>
            <a:r>
              <a:rPr lang="ru-RU" sz="2800" dirty="0"/>
              <a:t> </a:t>
            </a:r>
            <a:r>
              <a:rPr lang="ru-RU" sz="2800" dirty="0" err="1"/>
              <a:t>use</a:t>
            </a:r>
            <a:r>
              <a:rPr lang="ru-RU" sz="2800" dirty="0"/>
              <a:t> </a:t>
            </a:r>
            <a:r>
              <a:rPr lang="ru-RU" sz="2800" dirty="0" err="1"/>
              <a:t>whether</a:t>
            </a:r>
            <a:r>
              <a:rPr lang="ru-RU" sz="2800" dirty="0"/>
              <a:t> </a:t>
            </a:r>
            <a:r>
              <a:rPr lang="ru-RU" sz="2800" dirty="0" err="1" smtClean="0"/>
              <a:t>in</a:t>
            </a:r>
            <a:r>
              <a:rPr lang="ru-RU" sz="2800" dirty="0" smtClean="0"/>
              <a:t> </a:t>
            </a:r>
            <a:r>
              <a:rPr lang="ru-RU" sz="2800" dirty="0" err="1"/>
              <a:t>front</a:t>
            </a:r>
            <a:r>
              <a:rPr lang="ru-RU" sz="2800" dirty="0"/>
              <a:t> </a:t>
            </a:r>
            <a:r>
              <a:rPr lang="ru-RU" sz="2800" dirty="0" err="1"/>
              <a:t>or</a:t>
            </a:r>
            <a:r>
              <a:rPr lang="ru-RU" sz="2800" dirty="0"/>
              <a:t> </a:t>
            </a:r>
            <a:r>
              <a:rPr lang="ru-RU" sz="2800" dirty="0" err="1"/>
              <a:t>end</a:t>
            </a:r>
            <a:r>
              <a:rPr lang="ru-RU" sz="2800" dirty="0"/>
              <a:t> </a:t>
            </a:r>
            <a:r>
              <a:rPr lang="ru-RU" sz="2800" dirty="0" err="1"/>
              <a:t>position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this</a:t>
            </a:r>
            <a:r>
              <a:rPr lang="ru-RU" sz="2800" dirty="0"/>
              <a:t> </a:t>
            </a:r>
            <a:r>
              <a:rPr lang="ru-RU" sz="2800" dirty="0" err="1"/>
              <a:t>meaning</a:t>
            </a:r>
            <a:r>
              <a:rPr lang="ru-RU" sz="2800" dirty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ru-RU" sz="2800" dirty="0" err="1" smtClean="0"/>
              <a:t>orders</a:t>
            </a:r>
            <a:r>
              <a:rPr lang="ru-RU" sz="2800" dirty="0" smtClean="0"/>
              <a:t> </a:t>
            </a:r>
            <a:r>
              <a:rPr lang="ru-RU" sz="2800" dirty="0" err="1"/>
              <a:t>or</a:t>
            </a:r>
            <a:r>
              <a:rPr lang="ru-RU" sz="2800" dirty="0"/>
              <a:t> </a:t>
            </a:r>
            <a:r>
              <a:rPr lang="ru-RU" sz="2800" dirty="0" err="1"/>
              <a:t>commands</a:t>
            </a:r>
            <a:r>
              <a:rPr lang="ru-RU" sz="28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5414" y="2694091"/>
            <a:ext cx="8634003" cy="3410147"/>
          </a:xfrm>
        </p:spPr>
        <p:txBody>
          <a:bodyPr>
            <a:normAutofit/>
          </a:bodyPr>
          <a:lstStyle/>
          <a:p>
            <a:r>
              <a:rPr lang="ru-RU" sz="2000" b="1" dirty="0" err="1"/>
              <a:t>Whether</a:t>
            </a:r>
            <a:r>
              <a:rPr lang="ru-RU" sz="2000" b="1" dirty="0"/>
              <a:t> </a:t>
            </a:r>
            <a:r>
              <a:rPr lang="ru-RU" sz="2000" b="1" dirty="0" err="1"/>
              <a:t>you</a:t>
            </a:r>
            <a:r>
              <a:rPr lang="ru-RU" sz="2000" b="1" dirty="0"/>
              <a:t> </a:t>
            </a:r>
            <a:r>
              <a:rPr lang="ru-RU" sz="2000" b="1" dirty="0" err="1"/>
              <a:t>like</a:t>
            </a:r>
            <a:r>
              <a:rPr lang="ru-RU" sz="2000" b="1" dirty="0"/>
              <a:t> </a:t>
            </a:r>
            <a:r>
              <a:rPr lang="ru-RU" sz="2000" b="1" dirty="0" err="1"/>
              <a:t>it</a:t>
            </a:r>
            <a:r>
              <a:rPr lang="ru-RU" sz="2000" b="1" dirty="0"/>
              <a:t> </a:t>
            </a:r>
            <a:r>
              <a:rPr lang="ru-RU" sz="2000" b="1" dirty="0" err="1"/>
              <a:t>or</a:t>
            </a:r>
            <a:r>
              <a:rPr lang="ru-RU" sz="2000" b="1" dirty="0"/>
              <a:t> </a:t>
            </a:r>
            <a:r>
              <a:rPr lang="ru-RU" sz="2000" b="1" dirty="0" err="1"/>
              <a:t>not</a:t>
            </a:r>
            <a:r>
              <a:rPr lang="ru-RU" sz="2000" b="1" dirty="0"/>
              <a:t>, </a:t>
            </a:r>
            <a:r>
              <a:rPr lang="ru-RU" sz="2000" b="1" dirty="0" err="1"/>
              <a:t>you’re</a:t>
            </a:r>
            <a:r>
              <a:rPr lang="ru-RU" sz="2000" b="1" dirty="0"/>
              <a:t> </a:t>
            </a:r>
            <a:r>
              <a:rPr lang="ru-RU" sz="2000" b="1" dirty="0" err="1"/>
              <a:t>going</a:t>
            </a:r>
            <a:r>
              <a:rPr lang="ru-RU" sz="2000" b="1" dirty="0"/>
              <a:t> </a:t>
            </a:r>
            <a:r>
              <a:rPr lang="ru-RU" sz="2000" b="1" dirty="0" err="1"/>
              <a:t>to</a:t>
            </a:r>
            <a:r>
              <a:rPr lang="ru-RU" sz="2000" b="1" dirty="0"/>
              <a:t> </a:t>
            </a:r>
            <a:r>
              <a:rPr lang="ru-RU" sz="2000" b="1" dirty="0" err="1"/>
              <a:t>have</a:t>
            </a:r>
            <a:r>
              <a:rPr lang="ru-RU" sz="2000" b="1" dirty="0"/>
              <a:t> </a:t>
            </a:r>
            <a:r>
              <a:rPr lang="ru-RU" sz="2000" b="1" dirty="0" err="1"/>
              <a:t>to</a:t>
            </a:r>
            <a:r>
              <a:rPr lang="ru-RU" sz="2000" b="1" dirty="0"/>
              <a:t> </a:t>
            </a:r>
            <a:r>
              <a:rPr lang="ru-RU" sz="2000" b="1" dirty="0" err="1"/>
              <a:t>look</a:t>
            </a:r>
            <a:r>
              <a:rPr lang="ru-RU" sz="2000" b="1" dirty="0"/>
              <a:t> </a:t>
            </a:r>
            <a:r>
              <a:rPr lang="ru-RU" sz="2000" b="1" dirty="0" err="1"/>
              <a:t>after</a:t>
            </a:r>
            <a:r>
              <a:rPr lang="ru-RU" sz="2000" b="1" dirty="0"/>
              <a:t> </a:t>
            </a:r>
            <a:r>
              <a:rPr lang="ru-RU" sz="2000" b="1" dirty="0" err="1"/>
              <a:t>your</a:t>
            </a:r>
            <a:r>
              <a:rPr lang="ru-RU" sz="2000" b="1" dirty="0"/>
              <a:t> </a:t>
            </a:r>
            <a:r>
              <a:rPr lang="ru-RU" sz="2000" b="1" dirty="0" err="1"/>
              <a:t>sister</a:t>
            </a:r>
            <a:r>
              <a:rPr lang="ru-RU" sz="2000" b="1" dirty="0"/>
              <a:t>.</a:t>
            </a:r>
            <a:endParaRPr lang="ru-RU" sz="2000" dirty="0"/>
          </a:p>
          <a:p>
            <a:r>
              <a:rPr lang="ru-RU" sz="2000" dirty="0"/>
              <a:t>(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You’re</a:t>
            </a:r>
            <a:r>
              <a:rPr lang="ru-RU" sz="2000" dirty="0"/>
              <a:t> </a:t>
            </a:r>
            <a:r>
              <a:rPr lang="ru-RU" sz="2000" dirty="0" err="1"/>
              <a:t>going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have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look</a:t>
            </a:r>
            <a:r>
              <a:rPr lang="ru-RU" sz="2000" dirty="0"/>
              <a:t> </a:t>
            </a:r>
            <a:r>
              <a:rPr lang="ru-RU" sz="2000" dirty="0" err="1"/>
              <a:t>after</a:t>
            </a:r>
            <a:r>
              <a:rPr lang="ru-RU" sz="2000" dirty="0"/>
              <a:t> </a:t>
            </a:r>
            <a:r>
              <a:rPr lang="ru-RU" sz="2000" dirty="0" err="1"/>
              <a:t>your</a:t>
            </a:r>
            <a:r>
              <a:rPr lang="ru-RU" sz="2000" dirty="0"/>
              <a:t> </a:t>
            </a:r>
            <a:r>
              <a:rPr lang="ru-RU" sz="2000" dirty="0" err="1"/>
              <a:t>sister</a:t>
            </a:r>
            <a:r>
              <a:rPr lang="ru-RU" sz="2000" dirty="0"/>
              <a:t>, </a:t>
            </a:r>
            <a:r>
              <a:rPr lang="ru-RU" sz="2000" dirty="0" err="1"/>
              <a:t>whether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like</a:t>
            </a:r>
            <a:r>
              <a:rPr lang="ru-RU" sz="2000" dirty="0"/>
              <a:t> </a:t>
            </a:r>
            <a:r>
              <a:rPr lang="ru-RU" sz="2000" dirty="0" err="1"/>
              <a:t>it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.)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2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err="1"/>
              <a:t>We</a:t>
            </a:r>
            <a:r>
              <a:rPr lang="ru-RU" sz="2800" dirty="0"/>
              <a:t> </a:t>
            </a:r>
            <a:r>
              <a:rPr lang="ru-RU" sz="2800" dirty="0" err="1"/>
              <a:t>use</a:t>
            </a:r>
            <a:r>
              <a:rPr lang="ru-RU" sz="2800" dirty="0"/>
              <a:t> </a:t>
            </a:r>
            <a:r>
              <a:rPr lang="ru-RU" sz="2800" dirty="0" err="1"/>
              <a:t>whether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indirect</a:t>
            </a:r>
            <a:r>
              <a:rPr lang="ru-RU" sz="2800" dirty="0"/>
              <a:t> </a:t>
            </a:r>
            <a:r>
              <a:rPr lang="ru-RU" sz="2800" dirty="0" err="1"/>
              <a:t>yes-no</a:t>
            </a:r>
            <a:r>
              <a:rPr lang="ru-RU" sz="2800" dirty="0"/>
              <a:t> </a:t>
            </a:r>
            <a:r>
              <a:rPr lang="ru-RU" sz="2800" dirty="0" err="1"/>
              <a:t>questions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questions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or</a:t>
            </a:r>
            <a:r>
              <a:rPr lang="ru-RU" sz="2800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570524"/>
            <a:ext cx="8720500" cy="3459574"/>
          </a:xfrm>
        </p:spPr>
        <p:txBody>
          <a:bodyPr>
            <a:normAutofit/>
          </a:bodyPr>
          <a:lstStyle/>
          <a:p>
            <a:r>
              <a:rPr lang="ru-RU" sz="2000" dirty="0" err="1"/>
              <a:t>They</a:t>
            </a:r>
            <a:r>
              <a:rPr lang="ru-RU" sz="2000" dirty="0"/>
              <a:t> </a:t>
            </a:r>
            <a:r>
              <a:rPr lang="ru-RU" sz="2000" dirty="0" err="1"/>
              <a:t>asked</a:t>
            </a:r>
            <a:r>
              <a:rPr lang="ru-RU" sz="2000" dirty="0"/>
              <a:t> </a:t>
            </a:r>
            <a:r>
              <a:rPr lang="ru-RU" sz="2000" dirty="0" err="1"/>
              <a:t>me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(</a:t>
            </a:r>
            <a:r>
              <a:rPr lang="ru-RU" sz="2000" dirty="0" err="1"/>
              <a:t>if</a:t>
            </a:r>
            <a:r>
              <a:rPr lang="ru-RU" sz="2000" dirty="0"/>
              <a:t>) I </a:t>
            </a:r>
            <a:r>
              <a:rPr lang="ru-RU" sz="2000" dirty="0" err="1"/>
              <a:t>was</a:t>
            </a:r>
            <a:r>
              <a:rPr lang="ru-RU" sz="2000" dirty="0"/>
              <a:t> </a:t>
            </a:r>
            <a:r>
              <a:rPr lang="ru-RU" sz="2000" dirty="0" err="1"/>
              <a:t>tired</a:t>
            </a:r>
            <a:r>
              <a:rPr lang="ru-RU" sz="2000" dirty="0"/>
              <a:t>. (</a:t>
            </a:r>
            <a:r>
              <a:rPr lang="ru-RU" sz="2000" dirty="0" err="1"/>
              <a:t>original</a:t>
            </a:r>
            <a:r>
              <a:rPr lang="ru-RU" sz="2000" dirty="0"/>
              <a:t> </a:t>
            </a:r>
            <a:r>
              <a:rPr lang="ru-RU" sz="2000" dirty="0" err="1"/>
              <a:t>question</a:t>
            </a:r>
            <a:r>
              <a:rPr lang="ru-RU" sz="2000" dirty="0"/>
              <a:t>: </a:t>
            </a:r>
            <a:r>
              <a:rPr lang="ru-RU" sz="2000" dirty="0" err="1"/>
              <a:t>Are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tired</a:t>
            </a:r>
            <a:r>
              <a:rPr lang="ru-RU" sz="2000" dirty="0"/>
              <a:t>?)</a:t>
            </a:r>
          </a:p>
          <a:p>
            <a:r>
              <a:rPr lang="ru-RU" sz="2000" dirty="0"/>
              <a:t>I </a:t>
            </a:r>
            <a:r>
              <a:rPr lang="ru-RU" sz="2000" dirty="0" err="1"/>
              <a:t>want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find</a:t>
            </a:r>
            <a:r>
              <a:rPr lang="ru-RU" sz="2000" dirty="0"/>
              <a:t> </a:t>
            </a:r>
            <a:r>
              <a:rPr lang="ru-RU" sz="2000" dirty="0" err="1"/>
              <a:t>out</a:t>
            </a:r>
            <a:r>
              <a:rPr lang="ru-RU" sz="2000" dirty="0"/>
              <a:t> </a:t>
            </a:r>
            <a:r>
              <a:rPr lang="ru-RU" sz="2000" dirty="0" err="1"/>
              <a:t>whether</a:t>
            </a:r>
            <a:r>
              <a:rPr lang="ru-RU" sz="2000" dirty="0"/>
              <a:t> (</a:t>
            </a:r>
            <a:r>
              <a:rPr lang="ru-RU" sz="2000" dirty="0" err="1"/>
              <a:t>if</a:t>
            </a:r>
            <a:r>
              <a:rPr lang="ru-RU" sz="2000" dirty="0"/>
              <a:t>)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rooms</a:t>
            </a:r>
            <a:r>
              <a:rPr lang="ru-RU" sz="2000" dirty="0"/>
              <a:t> </a:t>
            </a:r>
            <a:r>
              <a:rPr lang="ru-RU" sz="2000" dirty="0" err="1"/>
              <a:t>have</a:t>
            </a:r>
            <a:r>
              <a:rPr lang="ru-RU" sz="2000" dirty="0"/>
              <a:t> a </a:t>
            </a:r>
            <a:r>
              <a:rPr lang="ru-RU" sz="2000" dirty="0" err="1"/>
              <a:t>shower</a:t>
            </a:r>
            <a:r>
              <a:rPr lang="ru-RU" sz="2000" dirty="0"/>
              <a:t> 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49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3600" y="579120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Passive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852679" y="546449"/>
            <a:ext cx="6797801" cy="886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book is banned in many countries.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pandas are classed as endangered species.</a:t>
            </a:r>
          </a:p>
          <a:p>
            <a:pPr marL="0" indent="0">
              <a:buFont typeface="Wingdings 2" charset="2"/>
              <a:buNone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679" y="1521951"/>
            <a:ext cx="1038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________		IS 		_________(ED)		(BY _________)</a:t>
            </a:r>
          </a:p>
          <a:p>
            <a:r>
              <a:rPr lang="en-US" dirty="0"/>
              <a:t>THE </a:t>
            </a:r>
            <a:r>
              <a:rPr lang="en-US" dirty="0" smtClean="0"/>
              <a:t>_________S	ARE 		_________(ED)</a:t>
            </a:r>
            <a:endParaRPr lang="ru-RU" dirty="0" smtClean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52679" y="2680660"/>
            <a:ext cx="6797801" cy="8866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water was contaminated with chemicals.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exhaust fumes were released into the atmosphere.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679" y="3778495"/>
            <a:ext cx="1038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________		WAS 		_________(ED)		(BY _________)</a:t>
            </a:r>
          </a:p>
          <a:p>
            <a:r>
              <a:rPr lang="en-US" dirty="0"/>
              <a:t>THE </a:t>
            </a:r>
            <a:r>
              <a:rPr lang="en-US" dirty="0" smtClean="0"/>
              <a:t>_________S	WERE 		_________(ED)</a:t>
            </a:r>
            <a:endParaRPr lang="ru-RU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52679" y="4937205"/>
            <a:ext cx="6797801" cy="8866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rubbish dump will be built in the countryside.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natural habitat will be damaged because of human activities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679" y="6035039"/>
            <a:ext cx="103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________		WILL BE 		_________(ED)		(BY _________)</a:t>
            </a:r>
          </a:p>
        </p:txBody>
      </p:sp>
    </p:spTree>
    <p:extLst>
      <p:ext uri="{BB962C8B-B14F-4D97-AF65-F5344CB8AC3E}">
        <p14:creationId xmlns:p14="http://schemas.microsoft.com/office/powerpoint/2010/main" val="16310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20516</TotalTime>
  <Words>577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Mangal</vt:lpstr>
      <vt:lpstr>Wingdings 2</vt:lpstr>
      <vt:lpstr>Arial</vt:lpstr>
      <vt:lpstr>Quotable</vt:lpstr>
      <vt:lpstr>Passive voice</vt:lpstr>
      <vt:lpstr>    Small Word - Whether</vt:lpstr>
      <vt:lpstr>We use whether … or to introduce a clause giving two options or alternatives:</vt:lpstr>
      <vt:lpstr>Compare the subjects </vt:lpstr>
      <vt:lpstr>We use whether to give an opposite alternative:</vt:lpstr>
      <vt:lpstr>We can use whether in front or end position with this meaning.  For orders or commands:</vt:lpstr>
      <vt:lpstr>We use whether in indirect yes-no questions and questions with or. </vt:lpstr>
      <vt:lpstr>Grammar</vt:lpstr>
      <vt:lpstr>PowerPoint Presentation</vt:lpstr>
      <vt:lpstr>PowerPoint Presentation</vt:lpstr>
      <vt:lpstr>PowerPoint Presentation</vt:lpstr>
      <vt:lpstr>Curious grammar</vt:lpstr>
      <vt:lpstr>Have trouble ____ing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</cp:revision>
  <dcterms:created xsi:type="dcterms:W3CDTF">2018-04-28T05:30:35Z</dcterms:created>
  <dcterms:modified xsi:type="dcterms:W3CDTF">2018-10-20T15:12:21Z</dcterms:modified>
</cp:coreProperties>
</file>