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4" r:id="rId4"/>
    <p:sldId id="290" r:id="rId5"/>
    <p:sldId id="292" r:id="rId6"/>
    <p:sldId id="294" r:id="rId7"/>
    <p:sldId id="277" r:id="rId8"/>
    <p:sldId id="274" r:id="rId9"/>
    <p:sldId id="288" r:id="rId10"/>
    <p:sldId id="285" r:id="rId11"/>
    <p:sldId id="286" r:id="rId12"/>
    <p:sldId id="28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4118"/>
  </p:normalViewPr>
  <p:slideViewPr>
    <p:cSldViewPr snapToGrid="0" snapToObjects="1">
      <p:cViewPr>
        <p:scale>
          <a:sx n="106" d="100"/>
          <a:sy n="106" d="100"/>
        </p:scale>
        <p:origin x="221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D6E6E-6750-4E4D-B778-E64D11E491E1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A044-88D8-4049-941A-AC7FCC35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6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Society and curious grammar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593668"/>
            <a:ext cx="10572000" cy="434974"/>
          </a:xfrm>
        </p:spPr>
        <p:txBody>
          <a:bodyPr/>
          <a:lstStyle/>
          <a:p>
            <a:r>
              <a:rPr lang="en-US" dirty="0" smtClean="0"/>
              <a:t>And something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phrases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642149"/>
            <a:ext cx="10561418" cy="433955"/>
          </a:xfrm>
        </p:spPr>
        <p:txBody>
          <a:bodyPr/>
          <a:lstStyle/>
          <a:p>
            <a:r>
              <a:rPr lang="en-US" dirty="0" smtClean="0"/>
              <a:t>Use them wisely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no use doing </a:t>
            </a:r>
            <a:r>
              <a:rPr lang="en-US" dirty="0" err="1" smtClean="0"/>
              <a:t>sth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24" y="2847930"/>
            <a:ext cx="10554574" cy="845766"/>
          </a:xfr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It is used to tell someone not to do </a:t>
            </a:r>
            <a:r>
              <a:rPr lang="en-US" dirty="0" err="1" smtClean="0">
                <a:solidFill>
                  <a:schemeClr val="tx2"/>
                </a:solidFill>
              </a:rPr>
              <a:t>sth</a:t>
            </a:r>
            <a:r>
              <a:rPr lang="en-US" dirty="0" smtClean="0">
                <a:solidFill>
                  <a:schemeClr val="tx2"/>
                </a:solidFill>
              </a:rPr>
              <a:t> because it will have no effect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9999" y="4488002"/>
            <a:ext cx="10078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It’s no use running away from your problems. You will have to deal with them anyway.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It’s no use complaining about your life. Instead start doing something to change the way things are.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You must move on. It’ no use living in the past.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no good doing </a:t>
            </a:r>
            <a:r>
              <a:rPr lang="en-US" dirty="0" err="1" smtClean="0"/>
              <a:t>sth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884026"/>
            <a:ext cx="10554574" cy="845766"/>
          </a:xfr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It is used to say that an action will not achieve what it is meant to achieve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9999" y="4488002"/>
            <a:ext cx="10078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It’s no good trying to talk with him when he is angry.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It’s no good pretending that you are ill. Nobody will believe you again.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You can try to persuade him but I think it’s no good.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smtClean="0"/>
              <a:t>What do you think about the society today? (Essay)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Make 3 sentences with each grammar structure or phrase mentioned in the presentation</a:t>
            </a:r>
            <a:br>
              <a:rPr lang="en-US" dirty="0" smtClean="0"/>
            </a:br>
            <a:r>
              <a:rPr lang="en-US" dirty="0" smtClean="0"/>
              <a:t>3. Make 1 sentence with each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Society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in general/</a:t>
            </a:r>
          </a:p>
          <a:p>
            <a:r>
              <a:rPr lang="en-US" dirty="0" smtClean="0"/>
              <a:t>modern society/members of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48" y="2330571"/>
            <a:ext cx="12006952" cy="4330913"/>
          </a:xfrm>
        </p:spPr>
        <p:txBody>
          <a:bodyPr numCol="1"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Social : 	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social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problems/ social skills/ social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life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Community: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ethnic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communities/ the gay, Asian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community/international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community/ the local 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/>
              <a:t>Population</a:t>
            </a:r>
            <a:r>
              <a:rPr lang="en-US" dirty="0" smtClean="0"/>
              <a:t>: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white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 black/ urban/ rural/ rich/ poor/ falls/ decreases/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grows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 increases/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reaches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/>
              <a:t>Nation :</a:t>
            </a:r>
            <a:r>
              <a:rPr lang="en-US" dirty="0" smtClean="0"/>
              <a:t>	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powerful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 developed/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developing</a:t>
            </a:r>
          </a:p>
          <a:p>
            <a:pPr>
              <a:buFont typeface="Arial" charset="0"/>
              <a:buChar char="•"/>
            </a:pPr>
            <a:r>
              <a:rPr lang="en-US" dirty="0"/>
              <a:t>tribe : 	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tribe of aborigines/ native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tribe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err="1"/>
              <a:t>Of___descent</a:t>
            </a:r>
            <a:r>
              <a:rPr lang="en-US" dirty="0"/>
              <a:t> :	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 Italian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descent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Charity :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 concert/ all money will go to charity/ support a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charity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Human rights :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fight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</a:t>
            </a:r>
          </a:p>
          <a:p>
            <a:pPr>
              <a:buFont typeface="Arial" charset="0"/>
              <a:buChar char="•"/>
            </a:pPr>
            <a:endParaRPr lang="en-US" sz="2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3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9" y="1913021"/>
            <a:ext cx="11819021" cy="4944979"/>
          </a:xfrm>
        </p:spPr>
        <p:txBody>
          <a:bodyPr numCol="1"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1900" dirty="0" smtClean="0"/>
              <a:t>addiction : 		</a:t>
            </a:r>
            <a:r>
              <a:rPr lang="en-US" sz="1900" dirty="0" smtClean="0"/>
              <a:t>	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drug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 alcohol addiction/ addiction to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alcohol</a:t>
            </a:r>
            <a:endParaRPr lang="en-US" sz="1900" dirty="0" smtClean="0"/>
          </a:p>
          <a:p>
            <a:pPr>
              <a:buFont typeface="Arial" charset="0"/>
              <a:buChar char="•"/>
            </a:pPr>
            <a:r>
              <a:rPr lang="en-US" sz="1900" dirty="0" smtClean="0"/>
              <a:t>Be addicted to :	</a:t>
            </a:r>
            <a:r>
              <a:rPr lang="en-US" sz="1900" dirty="0" smtClean="0"/>
              <a:t>	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they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are addicted to video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games</a:t>
            </a:r>
            <a:endParaRPr lang="en-US" sz="19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1900" dirty="0" smtClean="0"/>
              <a:t>oppress :		</a:t>
            </a:r>
            <a:r>
              <a:rPr lang="en-US" sz="1900" dirty="0" smtClean="0"/>
              <a:t>	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native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tribes were oppressed by the conquistadors. </a:t>
            </a:r>
          </a:p>
          <a:p>
            <a:pPr>
              <a:buFont typeface="Arial" charset="0"/>
              <a:buChar char="•"/>
            </a:pPr>
            <a:r>
              <a:rPr lang="en-US" sz="1900" dirty="0" smtClean="0"/>
              <a:t>abuse:		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physical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 sexual/ she suffered from physical 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she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was physically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abused</a:t>
            </a:r>
          </a:p>
          <a:p>
            <a:pPr>
              <a:buFont typeface="Arial" charset="0"/>
              <a:buChar char="•"/>
            </a:pPr>
            <a:r>
              <a:rPr lang="en-US" sz="1900" dirty="0"/>
              <a:t>Accuse </a:t>
            </a:r>
            <a:r>
              <a:rPr lang="en-US" sz="1900" dirty="0" err="1"/>
              <a:t>sb</a:t>
            </a:r>
            <a:r>
              <a:rPr lang="en-US" sz="1900" dirty="0"/>
              <a:t> of </a:t>
            </a:r>
            <a:r>
              <a:rPr lang="en-US" sz="1900" dirty="0" err="1"/>
              <a:t>sth</a:t>
            </a:r>
            <a:r>
              <a:rPr lang="en-US" sz="1900" dirty="0"/>
              <a:t> : 	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 was accused of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murder</a:t>
            </a:r>
            <a:endParaRPr lang="en-US" sz="1900" dirty="0"/>
          </a:p>
          <a:p>
            <a:pPr>
              <a:buFont typeface="Arial" charset="0"/>
              <a:buChar char="•"/>
            </a:pPr>
            <a:r>
              <a:rPr lang="en-US" sz="1900" dirty="0"/>
              <a:t>Discrimination :	</a:t>
            </a:r>
            <a:r>
              <a:rPr lang="en-US" sz="1900" dirty="0" smtClean="0"/>
              <a:t>	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race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 sex/ age/ religious/ face/ experience/ a victim of/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against</a:t>
            </a:r>
            <a:endParaRPr lang="en-US" sz="1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1900" dirty="0"/>
              <a:t>prejudice :		</a:t>
            </a:r>
            <a:r>
              <a:rPr lang="en-US" sz="1900" dirty="0" smtClean="0"/>
              <a:t>	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against 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sb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 culture/ sexual/ experience/ overcome </a:t>
            </a:r>
          </a:p>
          <a:p>
            <a:pPr>
              <a:buFont typeface="Arial" charset="0"/>
              <a:buChar char="•"/>
            </a:pPr>
            <a:r>
              <a:rPr lang="en-US" sz="1900" dirty="0"/>
              <a:t>superstition:		</a:t>
            </a:r>
            <a:r>
              <a:rPr lang="en-US" sz="1900" dirty="0" smtClean="0"/>
              <a:t>	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There 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one old superstition that walking under a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ladder 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bad luck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en-US" sz="2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527087"/>
            <a:ext cx="10554574" cy="4330913"/>
          </a:xfrm>
        </p:spPr>
        <p:txBody>
          <a:bodyPr numCol="1"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Superstitious: 		</a:t>
            </a:r>
            <a:r>
              <a:rPr lang="en-US" dirty="0" smtClean="0"/>
              <a:t>			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superstitious fear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Religion and denomination :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Christians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of all denominations/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Christianity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 Islam/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								Hinduism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Buddhism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/>
              <a:t>pray :		</a:t>
            </a:r>
            <a:r>
              <a:rPr lang="en-US" dirty="0" smtClean="0"/>
              <a:t>				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 to/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Say a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prayer 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priest: 		</a:t>
            </a:r>
            <a:r>
              <a:rPr lang="en-US" dirty="0" smtClean="0"/>
              <a:t>				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monk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nun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sin:			</a:t>
            </a:r>
            <a:r>
              <a:rPr lang="en-US" dirty="0" smtClean="0"/>
              <a:t>				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of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pride/ confess/ the seven deadly sins/ commit a sin/					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	live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sin/ absolve the sin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race </a:t>
            </a:r>
            <a:r>
              <a:rPr lang="en-US" dirty="0"/>
              <a:t>:		Afro-American/ Caucasian/ Asian/ African/ Slav/ Slavonic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/>
              <a:t>worship</a:t>
            </a:r>
            <a:r>
              <a:rPr lang="en-US" dirty="0"/>
              <a:t>:	</a:t>
            </a:r>
            <a:r>
              <a:rPr lang="en-US" dirty="0" smtClean="0"/>
              <a:t>					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they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worship the same god</a:t>
            </a: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888035"/>
            <a:ext cx="10755667" cy="3151818"/>
          </a:xfrm>
        </p:spPr>
        <p:txBody>
          <a:bodyPr numCol="2"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Minority: </a:t>
            </a:r>
            <a:r>
              <a:rPr lang="en-US" dirty="0" smtClean="0"/>
              <a:t>		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emigrants, blacks,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..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Multicultural </a:t>
            </a:r>
            <a:r>
              <a:rPr lang="en-US" dirty="0" smtClean="0"/>
              <a:t>society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/>
              <a:t>Poverty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/>
              <a:t>Citizenship</a:t>
            </a:r>
          </a:p>
          <a:p>
            <a:pPr>
              <a:buFont typeface="Arial" charset="0"/>
              <a:buChar char="•"/>
            </a:pPr>
            <a:r>
              <a:rPr lang="en-US" dirty="0"/>
              <a:t>Domestic </a:t>
            </a:r>
            <a:r>
              <a:rPr lang="en-US" dirty="0" smtClean="0"/>
              <a:t>violence</a:t>
            </a:r>
          </a:p>
          <a:p>
            <a:pPr>
              <a:buFont typeface="Arial" charset="0"/>
              <a:buChar char="•"/>
            </a:pPr>
            <a:r>
              <a:rPr lang="en-US" dirty="0"/>
              <a:t>Voluntary </a:t>
            </a:r>
            <a:r>
              <a:rPr lang="en-US" dirty="0" smtClean="0"/>
              <a:t>work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Values</a:t>
            </a:r>
          </a:p>
          <a:p>
            <a:pPr>
              <a:buFont typeface="Arial" charset="0"/>
              <a:buChar char="•"/>
            </a:pPr>
            <a:r>
              <a:rPr lang="en-US" dirty="0"/>
              <a:t>Perceptions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Diversity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to preserve (culture)</a:t>
            </a:r>
          </a:p>
          <a:p>
            <a:pPr>
              <a:buFont typeface="Arial" charset="0"/>
              <a:buChar char="•"/>
            </a:pPr>
            <a:r>
              <a:rPr lang="en-US" dirty="0"/>
              <a:t>cultural heritage</a:t>
            </a:r>
          </a:p>
          <a:p>
            <a:pPr>
              <a:buFont typeface="Arial" charset="0"/>
              <a:buChar char="•"/>
            </a:pPr>
            <a:r>
              <a:rPr lang="en-US" dirty="0"/>
              <a:t>belief</a:t>
            </a:r>
          </a:p>
          <a:p>
            <a:pPr>
              <a:buFont typeface="Arial" charset="0"/>
              <a:buChar char="•"/>
            </a:pPr>
            <a:r>
              <a:rPr lang="en-US" dirty="0"/>
              <a:t>free will</a:t>
            </a:r>
          </a:p>
          <a:p>
            <a:pPr>
              <a:buFont typeface="Arial" charset="0"/>
              <a:buChar char="•"/>
            </a:pPr>
            <a:r>
              <a:rPr lang="en-US" dirty="0"/>
              <a:t>social hierarchy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Have, should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613" y="1080139"/>
            <a:ext cx="2832422" cy="683217"/>
          </a:xfrm>
        </p:spPr>
        <p:txBody>
          <a:bodyPr/>
          <a:lstStyle/>
          <a:p>
            <a:r>
              <a:rPr lang="en-US" sz="2800" dirty="0" smtClean="0"/>
              <a:t>Have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6061" y="2657090"/>
            <a:ext cx="10208407" cy="29527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 smtClean="0"/>
              <a:t>Having done my homework, I went to bed.</a:t>
            </a:r>
          </a:p>
          <a:p>
            <a:pPr fontAlgn="base"/>
            <a:r>
              <a:rPr lang="en-US" sz="2400" dirty="0" smtClean="0"/>
              <a:t>Having lost the keys, she couldn’t come in.</a:t>
            </a:r>
          </a:p>
          <a:p>
            <a:pPr fontAlgn="base"/>
            <a:r>
              <a:rPr lang="en-US" sz="2400" dirty="0" smtClean="0"/>
              <a:t>Having missed the plane, he had to buy tickets for the next flight.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0264" y="570074"/>
            <a:ext cx="4987136" cy="170334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Having  __V3__(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ed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),  I 	__V2__(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ed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613" y="1080139"/>
            <a:ext cx="2832422" cy="683217"/>
          </a:xfrm>
        </p:spPr>
        <p:txBody>
          <a:bodyPr/>
          <a:lstStyle/>
          <a:p>
            <a:r>
              <a:rPr lang="en-US" sz="2800" dirty="0" smtClean="0"/>
              <a:t>Should 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0124" y="2885690"/>
            <a:ext cx="10520192" cy="29527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 smtClean="0"/>
              <a:t>Should he call, tell him I’ll call back later.</a:t>
            </a:r>
          </a:p>
          <a:p>
            <a:pPr fontAlgn="base"/>
            <a:r>
              <a:rPr lang="en-US" sz="2400" dirty="0" smtClean="0"/>
              <a:t>Should you need any help, you can always phone me in the office.</a:t>
            </a:r>
          </a:p>
          <a:p>
            <a:pPr fontAlgn="base"/>
            <a:r>
              <a:rPr lang="en-US" sz="2400" dirty="0" smtClean="0"/>
              <a:t>Should you be late, we will start without you.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2296" y="750548"/>
            <a:ext cx="4987136" cy="170334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Should he _____, I will _____.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5491</TotalTime>
  <Words>244</Words>
  <Application>Microsoft Macintosh PowerPoint</Application>
  <PresentationFormat>Widescreen</PresentationFormat>
  <Paragraphs>75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 2</vt:lpstr>
      <vt:lpstr>Arial</vt:lpstr>
      <vt:lpstr>Quotable</vt:lpstr>
      <vt:lpstr>Society and curious grammar</vt:lpstr>
      <vt:lpstr>Society</vt:lpstr>
      <vt:lpstr>Society</vt:lpstr>
      <vt:lpstr>Society</vt:lpstr>
      <vt:lpstr>Society</vt:lpstr>
      <vt:lpstr>Society</vt:lpstr>
      <vt:lpstr>Have, should</vt:lpstr>
      <vt:lpstr>Have</vt:lpstr>
      <vt:lpstr>Should </vt:lpstr>
      <vt:lpstr>Small phrases</vt:lpstr>
      <vt:lpstr>It’s no use doing sth</vt:lpstr>
      <vt:lpstr>It’s no good doing sth</vt:lpstr>
      <vt:lpstr>Homework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43</cp:revision>
  <dcterms:created xsi:type="dcterms:W3CDTF">2018-04-28T05:30:35Z</dcterms:created>
  <dcterms:modified xsi:type="dcterms:W3CDTF">2018-10-27T13:07:09Z</dcterms:modified>
</cp:coreProperties>
</file>