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/>
    <p:restoredTop sz="94026"/>
  </p:normalViewPr>
  <p:slideViewPr>
    <p:cSldViewPr snapToGrid="0" snapToObjects="1">
      <p:cViewPr>
        <p:scale>
          <a:sx n="106" d="100"/>
          <a:sy n="106" d="100"/>
        </p:scale>
        <p:origin x="19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3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5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6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1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Phrasal verbs and used to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565484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fairly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 with </a:t>
            </a:r>
            <a:r>
              <a:rPr lang="en-US" dirty="0" err="1" smtClean="0"/>
              <a:t>sb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0018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if people get on, they like each other and have a friendly relationship with each other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073775"/>
            <a:ext cx="97056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with</a:t>
            </a:r>
            <a:r>
              <a:rPr lang="en-US" sz="2000" dirty="0"/>
              <a:t> </a:t>
            </a:r>
            <a:r>
              <a:rPr lang="en-US" sz="2000" dirty="0" smtClean="0"/>
              <a:t>	I’ve </a:t>
            </a:r>
            <a:r>
              <a:rPr lang="en-US" sz="2000" dirty="0"/>
              <a:t>always got on well with Henry.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		The </a:t>
            </a:r>
            <a:r>
              <a:rPr lang="en-US" sz="2000" dirty="0"/>
              <a:t>two boys get on well most of the time.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10000" y="444500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deal with a job or situation or to make progress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000" y="5119968"/>
            <a:ext cx="9705600" cy="14773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			How </a:t>
            </a:r>
            <a:r>
              <a:rPr lang="en-US" sz="2000" dirty="0"/>
              <a:t>is George getting on at school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with		</a:t>
            </a:r>
            <a:r>
              <a:rPr lang="en-US" sz="2000" dirty="0" smtClean="0"/>
              <a:t>How </a:t>
            </a:r>
            <a:r>
              <a:rPr lang="en-US" sz="2000" dirty="0"/>
              <a:t>are you getting on with your essay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without</a:t>
            </a:r>
            <a:r>
              <a:rPr lang="en-US" sz="2000" dirty="0"/>
              <a:t> </a:t>
            </a:r>
            <a:r>
              <a:rPr lang="en-US" sz="2000" dirty="0" smtClean="0"/>
              <a:t>	I </a:t>
            </a:r>
            <a:r>
              <a:rPr lang="en-US" sz="2000" dirty="0"/>
              <a:t>don’t know how we’ll get on without Michael.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13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 around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0018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spend a lot of time with someone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073775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people we hang around with have more influence on our attitudes than we imagine.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59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Dress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223306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wear special clothes for fun, or to put special clothes on someone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2796896"/>
            <a:ext cx="9705600" cy="14203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as</a:t>
            </a:r>
            <a:r>
              <a:rPr lang="en-US" sz="2000" dirty="0"/>
              <a:t> </a:t>
            </a:r>
            <a:r>
              <a:rPr lang="en-US" sz="2000" dirty="0" smtClean="0"/>
              <a:t>	He </a:t>
            </a:r>
            <a:r>
              <a:rPr lang="en-US" sz="2000" dirty="0"/>
              <a:t>went to the party dressed up as a Chicago gangster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</a:t>
            </a:r>
            <a:r>
              <a:rPr lang="en-US" sz="2000" dirty="0"/>
              <a:t> </a:t>
            </a:r>
            <a:r>
              <a:rPr lang="en-US" sz="2000" dirty="0" smtClean="0"/>
              <a:t>	I </a:t>
            </a:r>
            <a:r>
              <a:rPr lang="en-US" sz="2000" dirty="0"/>
              <a:t>keep a box of old clothes for the children to dress up in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dress </a:t>
            </a:r>
            <a:r>
              <a:rPr lang="en-US" sz="2000" b="1" dirty="0"/>
              <a:t>somebody ↔ up</a:t>
            </a:r>
            <a:r>
              <a:rPr lang="en-US" sz="2000" dirty="0"/>
              <a:t> We dressed him up as a gorilla.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10000" y="4882437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wear clothes that are more formal than the ones you would usually wear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000" y="5456027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It’s a small informal party – you don’t have to dress up.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72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without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0018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do without (something) to live or do something without a particular thing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073775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 don’t have any sugar so you’ll have to do without.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You </a:t>
            </a:r>
            <a:r>
              <a:rPr lang="en-US" sz="2000" dirty="0"/>
              <a:t>can do without a carpet but you’ve got to have somewhere to sit.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10000" y="4461273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can do without something used to say that something is annoying you or causing you problems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000" y="5419933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You can do without all that hassle.</a:t>
            </a:r>
            <a:r>
              <a:rPr lang="en-US" sz="2000"/>
              <a:t> 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Those </a:t>
            </a:r>
            <a:r>
              <a:rPr lang="en-US" sz="2000" dirty="0"/>
              <a:t>are the type of stupid remarks I can do without.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64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00185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behave in an unfair way to someone, for example by blaming them or criticizing them unfairly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45884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Why don’t you pick on someone else for a change?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1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fun of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0018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make unkind insulting remarks about someone or something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07377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I’m not making fun of you. I admire what you did.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62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off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29097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>
                <a:solidFill>
                  <a:schemeClr val="accent2">
                    <a:lumMod val="75000"/>
                  </a:schemeClr>
                </a:solidFill>
              </a:rPr>
              <a:t>to try to make people admire your abilities, achievements, or possessions – used to show disapproval 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4240838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He couldn’t resist showing off on the tennis court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16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29097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become unconscious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807702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I nearly passed out when I saw all the blood.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16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 up for </a:t>
            </a:r>
            <a:r>
              <a:rPr lang="en-US" dirty="0" err="1" smtClean="0"/>
              <a:t>sb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29097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defend someone who is being criticized, especially when no one else will defend them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4156618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You’re supposed to be sticking up for me</a:t>
            </a:r>
            <a:r>
              <a:rPr lang="en-US" sz="20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stick </a:t>
            </a:r>
            <a:r>
              <a:rPr lang="en-US" sz="2000" b="1" dirty="0"/>
              <a:t>up for yourself</a:t>
            </a:r>
            <a:r>
              <a:rPr lang="en-US" sz="2000" dirty="0"/>
              <a:t> </a:t>
            </a:r>
            <a:r>
              <a:rPr lang="en-US" sz="2000" dirty="0" smtClean="0"/>
              <a:t>	She’s </a:t>
            </a:r>
            <a:r>
              <a:rPr lang="en-US" sz="2000" dirty="0"/>
              <a:t>always known how to stick up for herself.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2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up for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363612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make a bad situation better, or replace something that has been lost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2951742"/>
            <a:ext cx="9705600" cy="14203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team will be anxious to make up for a disappointing start to the season.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 </a:t>
            </a:r>
            <a:r>
              <a:rPr lang="en-US" sz="2000" dirty="0"/>
              <a:t>don’t eat breakfast but I make up for it at lunch.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good days </a:t>
            </a:r>
            <a:r>
              <a:rPr lang="en-US" sz="2000" b="1" dirty="0"/>
              <a:t>more than make up for</a:t>
            </a:r>
            <a:r>
              <a:rPr lang="en-US" sz="2000" dirty="0"/>
              <a:t> the bad ones.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10000" y="4856031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do something to show that you are sorry for doing something that upset or annoyed someone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000" y="5814691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I’m sorry I was late. To make up for it, let me treat you to a meal.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116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Phrasal verbs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695072"/>
            <a:ext cx="10571998" cy="3332749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Get across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Eat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Wind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have </a:t>
            </a:r>
            <a:r>
              <a:rPr lang="en-US" sz="2000" dirty="0" err="1" smtClean="0"/>
              <a:t>sb</a:t>
            </a:r>
            <a:r>
              <a:rPr lang="en-US" sz="2000" dirty="0" smtClean="0"/>
              <a:t> over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wear out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back out of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catch up with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get on with </a:t>
            </a:r>
            <a:r>
              <a:rPr lang="en-US" sz="2000" dirty="0" err="1" smtClean="0"/>
              <a:t>sb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hang around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dress up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do without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make fun of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show off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pass out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stick up for </a:t>
            </a:r>
            <a:r>
              <a:rPr lang="en-US" sz="2000" dirty="0" err="1" smtClean="0"/>
              <a:t>sb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make up for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6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74965" y="572703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 its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5678" y="810116"/>
            <a:ext cx="1958806" cy="664819"/>
          </a:xfrm>
        </p:spPr>
        <p:txBody>
          <a:bodyPr/>
          <a:lstStyle/>
          <a:p>
            <a:r>
              <a:rPr lang="en-US" dirty="0" smtClean="0"/>
              <a:t>be used to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6592" y="2932838"/>
            <a:ext cx="4581691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 am used to studying English 3 times a week.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John is used to working overtime.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 are used to making up sentences with words.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055" y="3041125"/>
            <a:ext cx="4581691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This form is used when you want to say that you have done something or experienced it many times that</a:t>
            </a:r>
            <a:r>
              <a:rPr lang="mr-IN" sz="2000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s’s why this situation is familiar to you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5678" y="810116"/>
            <a:ext cx="1958806" cy="664819"/>
          </a:xfrm>
        </p:spPr>
        <p:txBody>
          <a:bodyPr/>
          <a:lstStyle/>
          <a:p>
            <a:r>
              <a:rPr lang="en-US" dirty="0" smtClean="0"/>
              <a:t>get used to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6592" y="3041125"/>
            <a:ext cx="4581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 am getting used to waking up at 7 after my vacation.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Peter gets used to new rules easily.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055" y="3041125"/>
            <a:ext cx="4581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This form is used when you want to say that you start getting into a habit of doing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sth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(now or in general)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0824" y="954495"/>
            <a:ext cx="2343817" cy="664819"/>
          </a:xfrm>
        </p:spPr>
        <p:txBody>
          <a:bodyPr/>
          <a:lstStyle/>
          <a:p>
            <a:r>
              <a:rPr lang="en-US" smtClean="0"/>
              <a:t>can/should/must</a:t>
            </a:r>
            <a:br>
              <a:rPr lang="en-US" smtClean="0"/>
            </a:br>
            <a:r>
              <a:rPr lang="en-US" smtClean="0"/>
              <a:t>get used to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6592" y="2932838"/>
            <a:ext cx="45816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Peter can’t get used to visiting his in-laws every week.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You should get used to being responsible for everything you do.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Life is hard. Get used to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055" y="3041125"/>
            <a:ext cx="45816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communicates advice or ability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of getting used to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0824" y="954495"/>
            <a:ext cx="2343817" cy="664819"/>
          </a:xfrm>
        </p:spPr>
        <p:txBody>
          <a:bodyPr/>
          <a:lstStyle/>
          <a:p>
            <a:r>
              <a:rPr lang="en-US" dirty="0" smtClean="0"/>
              <a:t>will have to/</a:t>
            </a:r>
            <a:br>
              <a:rPr lang="en-US" dirty="0" smtClean="0"/>
            </a:br>
            <a:r>
              <a:rPr lang="en-US" dirty="0" smtClean="0"/>
              <a:t>will never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60340" y="3041125"/>
            <a:ext cx="4581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She will have to get used to going to gym 3 times a week if she wants to get lean.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 will never get used to living with pets.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055" y="3041125"/>
            <a:ext cx="4581691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communicates future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47603" y="5715000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Fairly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350" y="1034716"/>
            <a:ext cx="1518123" cy="461285"/>
          </a:xfrm>
        </p:spPr>
        <p:txBody>
          <a:bodyPr/>
          <a:lstStyle/>
          <a:p>
            <a:pPr algn="ctr"/>
            <a:r>
              <a:rPr lang="en-US" sz="2400" smtClean="0"/>
              <a:t>Fairly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91811" y="3025605"/>
            <a:ext cx="86537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/>
          </a:p>
          <a:p>
            <a:r>
              <a:rPr lang="en-US" sz="2000" dirty="0" smtClean="0"/>
              <a:t>I have already visited the last exhibition. It was fairly amusing and interesting but I wouldn’t recommend it.</a:t>
            </a:r>
          </a:p>
          <a:p>
            <a:endParaRPr lang="en-US" sz="2000" dirty="0"/>
          </a:p>
          <a:p>
            <a:r>
              <a:rPr lang="en-US" sz="2000" dirty="0" smtClean="0"/>
              <a:t>It’s a fairly adequate candidate for this position but let’s look for other options.</a:t>
            </a:r>
          </a:p>
          <a:p>
            <a:endParaRPr lang="en-US" sz="2000" dirty="0"/>
          </a:p>
          <a:p>
            <a:r>
              <a:rPr lang="en-US" sz="2000" dirty="0" smtClean="0"/>
              <a:t>The last test task was fairly difficult but I managed to complete it.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30674" y="942192"/>
            <a:ext cx="637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Means more than a little, it’s less intensive than “quite, rather.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Usually comes after and not before a(n).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7748" y="2724815"/>
            <a:ext cx="8653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Make 1 sentence with each phrasal verb (the topic of sentences is Your Daily Life in IT Sphere )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3 sentences with each grammar unit and a small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across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74355"/>
            <a:ext cx="9705600" cy="14203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To succeed in communicating an idea or information to 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sb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000" y="4451683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It is important to get across the fact that you mustn’t miss the classes</a:t>
            </a:r>
          </a:p>
        </p:txBody>
      </p:sp>
    </p:spTree>
    <p:extLst>
      <p:ext uri="{BB962C8B-B14F-4D97-AF65-F5344CB8AC3E}">
        <p14:creationId xmlns:p14="http://schemas.microsoft.com/office/powerpoint/2010/main" val="15099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74355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be eaten up with/by jealousy/anger/curiosity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to be very jealous, angry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, so that you cannot think about anything else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4451683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He has been eaten up by jealousy since he found about his friend’s promotion.</a:t>
            </a:r>
          </a:p>
        </p:txBody>
      </p:sp>
    </p:spTree>
    <p:extLst>
      <p:ext uri="{BB962C8B-B14F-4D97-AF65-F5344CB8AC3E}">
        <p14:creationId xmlns:p14="http://schemas.microsoft.com/office/powerpoint/2010/main" val="1956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61109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bring an activity, meeting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to an end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05810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OK, just to wind up, could I summarize what we’ve decided?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10000" y="3803599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wind something ↔ up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000" y="430059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It’s time to </a:t>
            </a:r>
            <a:r>
              <a:rPr lang="en-US" sz="2000" b="1" dirty="0"/>
              <a:t>wind things up</a:t>
            </a:r>
            <a:r>
              <a:rPr lang="en-US" sz="2000" dirty="0"/>
              <a:t> – I have a plane to catch.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08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sb</a:t>
            </a:r>
            <a:r>
              <a:rPr lang="en-US" dirty="0" smtClean="0"/>
              <a:t> over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3042372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if you have someone over, they come to your house for a meal, drink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because you have invited them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4101369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must have you over for dinner before we leave.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93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314992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become damaged and useless, or to make something like this, by using it a lot or for a long time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243042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 boots are beginning to wear out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wear </a:t>
            </a:r>
            <a:r>
              <a:rPr lang="en-US" sz="2000" b="1" dirty="0"/>
              <a:t>something ↔ out</a:t>
            </a:r>
            <a:r>
              <a:rPr lang="en-US" sz="2000" dirty="0"/>
              <a:t> He travels so much he actually wears out suitcases.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10000" y="4641021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wear somebody out to make someone feel extremely tire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0000" y="5138017"/>
            <a:ext cx="9705600" cy="14203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All this shopping has worn us out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wear </a:t>
            </a:r>
            <a:r>
              <a:rPr lang="en-US" sz="2000" b="1" dirty="0"/>
              <a:t>yourself out</a:t>
            </a:r>
            <a:r>
              <a:rPr lang="en-US" sz="2000" dirty="0"/>
              <a:t> Illness and death came suddenly; over the years she had simply worn herself out.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93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out of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40634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decide not to do something that you had promised to do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868684"/>
            <a:ext cx="9705600" cy="14203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It’s too late to back out now.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After </a:t>
            </a:r>
            <a:r>
              <a:rPr lang="en-US" sz="2000" dirty="0"/>
              <a:t>you’ve signed the contract, it will be impossible to back out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of</a:t>
            </a:r>
            <a:r>
              <a:rPr lang="en-US" sz="2000" dirty="0"/>
              <a:t> </a:t>
            </a:r>
            <a:r>
              <a:rPr lang="en-US" sz="2000" dirty="0" smtClean="0"/>
              <a:t>	The </a:t>
            </a:r>
            <a:r>
              <a:rPr lang="en-US" sz="2000" dirty="0"/>
              <a:t>government is trying to back out of its commitment to reduce pollution.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34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 with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500185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to finally find someone who has been doing something illegal and punish them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3073775"/>
            <a:ext cx="9705600" cy="117309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 It took six years for the law to catch up with them.</a:t>
            </a:r>
            <a:br>
              <a:rPr lang="en-US" sz="2000"/>
            </a:b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10000" y="4445005"/>
            <a:ext cx="9705600" cy="9586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2000" i="1">
                <a:solidFill>
                  <a:schemeClr val="accent2">
                    <a:lumMod val="75000"/>
                  </a:schemeClr>
                </a:solidFill>
              </a:rPr>
              <a:t>something bad from the past catches up with you, you cannot avoid dealing with it any longer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000" y="5541073"/>
            <a:ext cx="9705600" cy="4969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At the end of the movie his murky </a:t>
            </a:r>
            <a:r>
              <a:rPr lang="en-US" sz="2000" b="1"/>
              <a:t>past catches up with</a:t>
            </a:r>
            <a:r>
              <a:rPr lang="en-US" sz="2000"/>
              <a:t> him.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5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6216</TotalTime>
  <Words>988</Words>
  <Application>Microsoft Macintosh PowerPoint</Application>
  <PresentationFormat>Widescreen</PresentationFormat>
  <Paragraphs>154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Mangal</vt:lpstr>
      <vt:lpstr>Wingdings 2</vt:lpstr>
      <vt:lpstr>Quotable</vt:lpstr>
      <vt:lpstr>Phrasal verbs and used to</vt:lpstr>
      <vt:lpstr>Phrasal verbs</vt:lpstr>
      <vt:lpstr>Get across</vt:lpstr>
      <vt:lpstr>Eat up</vt:lpstr>
      <vt:lpstr>Wind up</vt:lpstr>
      <vt:lpstr>Have sb over</vt:lpstr>
      <vt:lpstr>Wear out</vt:lpstr>
      <vt:lpstr>Back out of</vt:lpstr>
      <vt:lpstr>Catch up with</vt:lpstr>
      <vt:lpstr>Get on with sb</vt:lpstr>
      <vt:lpstr>Hang around</vt:lpstr>
      <vt:lpstr>Dress up</vt:lpstr>
      <vt:lpstr>Do without</vt:lpstr>
      <vt:lpstr>Pick on</vt:lpstr>
      <vt:lpstr>Make fun of</vt:lpstr>
      <vt:lpstr>Show off</vt:lpstr>
      <vt:lpstr>Pass out</vt:lpstr>
      <vt:lpstr>Stick up for sb</vt:lpstr>
      <vt:lpstr>Make up for</vt:lpstr>
      <vt:lpstr>Used to</vt:lpstr>
      <vt:lpstr>be used to</vt:lpstr>
      <vt:lpstr>get used to</vt:lpstr>
      <vt:lpstr>can/should/must get used to</vt:lpstr>
      <vt:lpstr>will have to/ will never</vt:lpstr>
      <vt:lpstr>Small word</vt:lpstr>
      <vt:lpstr>Fairly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2018-04-28T05:30:35Z</dcterms:created>
  <dcterms:modified xsi:type="dcterms:W3CDTF">2018-12-01T14:38:14Z</dcterms:modified>
</cp:coreProperties>
</file>